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630" r:id="rId5"/>
    <p:sldId id="2631" r:id="rId6"/>
    <p:sldId id="1972" r:id="rId7"/>
    <p:sldId id="2633" r:id="rId8"/>
    <p:sldId id="2614" r:id="rId9"/>
    <p:sldId id="2613" r:id="rId10"/>
    <p:sldId id="1968" r:id="rId11"/>
    <p:sldId id="2628" r:id="rId12"/>
    <p:sldId id="2629" r:id="rId13"/>
    <p:sldId id="2615" r:id="rId14"/>
    <p:sldId id="2625" r:id="rId15"/>
    <p:sldId id="2636" r:id="rId16"/>
    <p:sldId id="2635" r:id="rId17"/>
    <p:sldId id="2627" r:id="rId18"/>
    <p:sldId id="2616" r:id="rId19"/>
    <p:sldId id="2619" r:id="rId20"/>
    <p:sldId id="2620" r:id="rId21"/>
    <p:sldId id="2621" r:id="rId22"/>
    <p:sldId id="2617" r:id="rId23"/>
    <p:sldId id="2634" r:id="rId24"/>
    <p:sldId id="2637" r:id="rId25"/>
    <p:sldId id="2632" r:id="rId26"/>
    <p:sldId id="934"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535C"/>
    <a:srgbClr val="5BC1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10E837-A256-446C-938B-D450C6553219}" v="117" dt="2024-06-06T16:18:49.274"/>
    <p1510:client id="{5067D81F-E30C-367A-3173-BBFF763D46BE}" v="31" dt="2024-06-05T19:11:02.3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lyn Lineberger" userId="S::marilyn.lineberger@energyunited.com::1ee1a25e-7cb3-4d36-ad4c-e7b427b19bc3" providerId="AD" clId="Web-{EF466A22-5E9A-8DA4-16C4-89861CB2D539}"/>
    <pc:docChg chg="addSld delSld modSld">
      <pc:chgData name="Marilyn Lineberger" userId="S::marilyn.lineberger@energyunited.com::1ee1a25e-7cb3-4d36-ad4c-e7b427b19bc3" providerId="AD" clId="Web-{EF466A22-5E9A-8DA4-16C4-89861CB2D539}" dt="2024-05-24T14:33:32.308" v="95" actId="20577"/>
      <pc:docMkLst>
        <pc:docMk/>
      </pc:docMkLst>
      <pc:sldChg chg="del">
        <pc:chgData name="Marilyn Lineberger" userId="S::marilyn.lineberger@energyunited.com::1ee1a25e-7cb3-4d36-ad4c-e7b427b19bc3" providerId="AD" clId="Web-{EF466A22-5E9A-8DA4-16C4-89861CB2D539}" dt="2024-05-24T14:31:42.194" v="87"/>
        <pc:sldMkLst>
          <pc:docMk/>
          <pc:sldMk cId="159898773" sldId="931"/>
        </pc:sldMkLst>
      </pc:sldChg>
      <pc:sldChg chg="addSp delSp modSp">
        <pc:chgData name="Marilyn Lineberger" userId="S::marilyn.lineberger@energyunited.com::1ee1a25e-7cb3-4d36-ad4c-e7b427b19bc3" providerId="AD" clId="Web-{EF466A22-5E9A-8DA4-16C4-89861CB2D539}" dt="2024-05-24T14:32:00.523" v="88" actId="1076"/>
        <pc:sldMkLst>
          <pc:docMk/>
          <pc:sldMk cId="2975253454" sldId="2617"/>
        </pc:sldMkLst>
        <pc:spChg chg="mod">
          <ac:chgData name="Marilyn Lineberger" userId="S::marilyn.lineberger@energyunited.com::1ee1a25e-7cb3-4d36-ad4c-e7b427b19bc3" providerId="AD" clId="Web-{EF466A22-5E9A-8DA4-16C4-89861CB2D539}" dt="2024-05-24T14:25:32.959" v="80" actId="20577"/>
          <ac:spMkLst>
            <pc:docMk/>
            <pc:sldMk cId="2975253454" sldId="2617"/>
            <ac:spMk id="3" creationId="{7B1A109A-4F4C-01D6-F677-B16D650E4BFE}"/>
          </ac:spMkLst>
        </pc:spChg>
        <pc:picChg chg="del">
          <ac:chgData name="Marilyn Lineberger" userId="S::marilyn.lineberger@energyunited.com::1ee1a25e-7cb3-4d36-ad4c-e7b427b19bc3" providerId="AD" clId="Web-{EF466A22-5E9A-8DA4-16C4-89861CB2D539}" dt="2024-05-24T14:24:11.128" v="13"/>
          <ac:picMkLst>
            <pc:docMk/>
            <pc:sldMk cId="2975253454" sldId="2617"/>
            <ac:picMk id="2" creationId="{7D5DB72E-9CCD-9135-FB1F-D26F897E885A}"/>
          </ac:picMkLst>
        </pc:picChg>
        <pc:picChg chg="add mod">
          <ac:chgData name="Marilyn Lineberger" userId="S::marilyn.lineberger@energyunited.com::1ee1a25e-7cb3-4d36-ad4c-e7b427b19bc3" providerId="AD" clId="Web-{EF466A22-5E9A-8DA4-16C4-89861CB2D539}" dt="2024-05-24T14:32:00.523" v="88" actId="1076"/>
          <ac:picMkLst>
            <pc:docMk/>
            <pc:sldMk cId="2975253454" sldId="2617"/>
            <ac:picMk id="5" creationId="{3C643592-E551-268F-F4BE-33AB54D2115D}"/>
          </ac:picMkLst>
        </pc:picChg>
      </pc:sldChg>
      <pc:sldChg chg="modSp">
        <pc:chgData name="Marilyn Lineberger" userId="S::marilyn.lineberger@energyunited.com::1ee1a25e-7cb3-4d36-ad4c-e7b427b19bc3" providerId="AD" clId="Web-{EF466A22-5E9A-8DA4-16C4-89861CB2D539}" dt="2024-05-24T14:23:18.532" v="12" actId="20577"/>
        <pc:sldMkLst>
          <pc:docMk/>
          <pc:sldMk cId="2179074932" sldId="2626"/>
        </pc:sldMkLst>
        <pc:spChg chg="mod">
          <ac:chgData name="Marilyn Lineberger" userId="S::marilyn.lineberger@energyunited.com::1ee1a25e-7cb3-4d36-ad4c-e7b427b19bc3" providerId="AD" clId="Web-{EF466A22-5E9A-8DA4-16C4-89861CB2D539}" dt="2024-05-24T14:23:18.532" v="12" actId="20577"/>
          <ac:spMkLst>
            <pc:docMk/>
            <pc:sldMk cId="2179074932" sldId="2626"/>
            <ac:spMk id="3" creationId="{07D35FD8-A60F-85D6-2A9D-D3F96EB9A4DD}"/>
          </ac:spMkLst>
        </pc:spChg>
      </pc:sldChg>
      <pc:sldChg chg="modSp add replId">
        <pc:chgData name="Marilyn Lineberger" userId="S::marilyn.lineberger@energyunited.com::1ee1a25e-7cb3-4d36-ad4c-e7b427b19bc3" providerId="AD" clId="Web-{EF466A22-5E9A-8DA4-16C4-89861CB2D539}" dt="2024-05-24T14:33:32.308" v="95" actId="20577"/>
        <pc:sldMkLst>
          <pc:docMk/>
          <pc:sldMk cId="716801139" sldId="2632"/>
        </pc:sldMkLst>
        <pc:spChg chg="mod">
          <ac:chgData name="Marilyn Lineberger" userId="S::marilyn.lineberger@energyunited.com::1ee1a25e-7cb3-4d36-ad4c-e7b427b19bc3" providerId="AD" clId="Web-{EF466A22-5E9A-8DA4-16C4-89861CB2D539}" dt="2024-05-24T14:33:32.308" v="95" actId="20577"/>
          <ac:spMkLst>
            <pc:docMk/>
            <pc:sldMk cId="716801139" sldId="2632"/>
            <ac:spMk id="2" creationId="{4BA14BEE-2F21-2562-0C89-8A68B4C7F4C7}"/>
          </ac:spMkLst>
        </pc:spChg>
      </pc:sldChg>
      <pc:sldChg chg="add del replId">
        <pc:chgData name="Marilyn Lineberger" userId="S::marilyn.lineberger@energyunited.com::1ee1a25e-7cb3-4d36-ad4c-e7b427b19bc3" providerId="AD" clId="Web-{EF466A22-5E9A-8DA4-16C4-89861CB2D539}" dt="2024-05-24T14:33:09.916" v="90"/>
        <pc:sldMkLst>
          <pc:docMk/>
          <pc:sldMk cId="1956660891" sldId="2632"/>
        </pc:sldMkLst>
      </pc:sldChg>
    </pc:docChg>
  </pc:docChgLst>
  <pc:docChgLst>
    <pc:chgData name="Marilyn Lineberger" userId="S::marilyn.lineberger@energyunited.com::1ee1a25e-7cb3-4d36-ad4c-e7b427b19bc3" providerId="AD" clId="Web-{FC9F4BD3-7227-1BC0-AF7E-8FABE30DE5EF}"/>
    <pc:docChg chg="addSld delSld modSld sldOrd">
      <pc:chgData name="Marilyn Lineberger" userId="S::marilyn.lineberger@energyunited.com::1ee1a25e-7cb3-4d36-ad4c-e7b427b19bc3" providerId="AD" clId="Web-{FC9F4BD3-7227-1BC0-AF7E-8FABE30DE5EF}" dt="2024-05-24T14:43:21.023" v="133" actId="20577"/>
      <pc:docMkLst>
        <pc:docMk/>
      </pc:docMkLst>
      <pc:sldChg chg="ord">
        <pc:chgData name="Marilyn Lineberger" userId="S::marilyn.lineberger@energyunited.com::1ee1a25e-7cb3-4d36-ad4c-e7b427b19bc3" providerId="AD" clId="Web-{FC9F4BD3-7227-1BC0-AF7E-8FABE30DE5EF}" dt="2024-05-24T14:41:33.804" v="102"/>
        <pc:sldMkLst>
          <pc:docMk/>
          <pc:sldMk cId="2629109246" sldId="2613"/>
        </pc:sldMkLst>
      </pc:sldChg>
      <pc:sldChg chg="modSp">
        <pc:chgData name="Marilyn Lineberger" userId="S::marilyn.lineberger@energyunited.com::1ee1a25e-7cb3-4d36-ad4c-e7b427b19bc3" providerId="AD" clId="Web-{FC9F4BD3-7227-1BC0-AF7E-8FABE30DE5EF}" dt="2024-05-24T14:39:54.648" v="59" actId="20577"/>
        <pc:sldMkLst>
          <pc:docMk/>
          <pc:sldMk cId="2975253454" sldId="2617"/>
        </pc:sldMkLst>
        <pc:spChg chg="mod">
          <ac:chgData name="Marilyn Lineberger" userId="S::marilyn.lineberger@energyunited.com::1ee1a25e-7cb3-4d36-ad4c-e7b427b19bc3" providerId="AD" clId="Web-{FC9F4BD3-7227-1BC0-AF7E-8FABE30DE5EF}" dt="2024-05-24T14:39:54.648" v="59" actId="20577"/>
          <ac:spMkLst>
            <pc:docMk/>
            <pc:sldMk cId="2975253454" sldId="2617"/>
            <ac:spMk id="4" creationId="{1C3FDF25-0DF6-1670-02EE-81AFB45C5816}"/>
          </ac:spMkLst>
        </pc:spChg>
      </pc:sldChg>
      <pc:sldChg chg="del">
        <pc:chgData name="Marilyn Lineberger" userId="S::marilyn.lineberger@energyunited.com::1ee1a25e-7cb3-4d36-ad4c-e7b427b19bc3" providerId="AD" clId="Web-{FC9F4BD3-7227-1BC0-AF7E-8FABE30DE5EF}" dt="2024-05-24T14:39:06.039" v="38"/>
        <pc:sldMkLst>
          <pc:docMk/>
          <pc:sldMk cId="2631688762" sldId="2623"/>
        </pc:sldMkLst>
      </pc:sldChg>
      <pc:sldChg chg="modSp">
        <pc:chgData name="Marilyn Lineberger" userId="S::marilyn.lineberger@energyunited.com::1ee1a25e-7cb3-4d36-ad4c-e7b427b19bc3" providerId="AD" clId="Web-{FC9F4BD3-7227-1BC0-AF7E-8FABE30DE5EF}" dt="2024-05-24T14:40:20.710" v="66" actId="20577"/>
        <pc:sldMkLst>
          <pc:docMk/>
          <pc:sldMk cId="509327588" sldId="2624"/>
        </pc:sldMkLst>
        <pc:spChg chg="mod">
          <ac:chgData name="Marilyn Lineberger" userId="S::marilyn.lineberger@energyunited.com::1ee1a25e-7cb3-4d36-ad4c-e7b427b19bc3" providerId="AD" clId="Web-{FC9F4BD3-7227-1BC0-AF7E-8FABE30DE5EF}" dt="2024-05-24T14:40:20.710" v="66" actId="20577"/>
          <ac:spMkLst>
            <pc:docMk/>
            <pc:sldMk cId="509327588" sldId="2624"/>
            <ac:spMk id="3" creationId="{1281AC9E-4596-47CD-DCBE-4DD0482CFDC5}"/>
          </ac:spMkLst>
        </pc:spChg>
      </pc:sldChg>
      <pc:sldChg chg="modSp new ord">
        <pc:chgData name="Marilyn Lineberger" userId="S::marilyn.lineberger@energyunited.com::1ee1a25e-7cb3-4d36-ad4c-e7b427b19bc3" providerId="AD" clId="Web-{FC9F4BD3-7227-1BC0-AF7E-8FABE30DE5EF}" dt="2024-05-24T14:41:55.320" v="104"/>
        <pc:sldMkLst>
          <pc:docMk/>
          <pc:sldMk cId="1508120222" sldId="2633"/>
        </pc:sldMkLst>
        <pc:spChg chg="mod">
          <ac:chgData name="Marilyn Lineberger" userId="S::marilyn.lineberger@energyunited.com::1ee1a25e-7cb3-4d36-ad4c-e7b427b19bc3" providerId="AD" clId="Web-{FC9F4BD3-7227-1BC0-AF7E-8FABE30DE5EF}" dt="2024-05-24T14:38:18.882" v="3" actId="20577"/>
          <ac:spMkLst>
            <pc:docMk/>
            <pc:sldMk cId="1508120222" sldId="2633"/>
            <ac:spMk id="2" creationId="{4A12162C-3318-E35A-07B9-CB913D13DF91}"/>
          </ac:spMkLst>
        </pc:spChg>
        <pc:spChg chg="mod">
          <ac:chgData name="Marilyn Lineberger" userId="S::marilyn.lineberger@energyunited.com::1ee1a25e-7cb3-4d36-ad4c-e7b427b19bc3" providerId="AD" clId="Web-{FC9F4BD3-7227-1BC0-AF7E-8FABE30DE5EF}" dt="2024-05-24T14:41:08.007" v="101" actId="20577"/>
          <ac:spMkLst>
            <pc:docMk/>
            <pc:sldMk cId="1508120222" sldId="2633"/>
            <ac:spMk id="3" creationId="{67BBD0D7-7028-6117-5C2C-452C5CCD7EBD}"/>
          </ac:spMkLst>
        </pc:spChg>
      </pc:sldChg>
      <pc:sldChg chg="modSp add replId">
        <pc:chgData name="Marilyn Lineberger" userId="S::marilyn.lineberger@energyunited.com::1ee1a25e-7cb3-4d36-ad4c-e7b427b19bc3" providerId="AD" clId="Web-{FC9F4BD3-7227-1BC0-AF7E-8FABE30DE5EF}" dt="2024-05-24T14:43:21.023" v="133" actId="20577"/>
        <pc:sldMkLst>
          <pc:docMk/>
          <pc:sldMk cId="4098170766" sldId="2634"/>
        </pc:sldMkLst>
        <pc:spChg chg="mod">
          <ac:chgData name="Marilyn Lineberger" userId="S::marilyn.lineberger@energyunited.com::1ee1a25e-7cb3-4d36-ad4c-e7b427b19bc3" providerId="AD" clId="Web-{FC9F4BD3-7227-1BC0-AF7E-8FABE30DE5EF}" dt="2024-05-24T14:43:21.023" v="133" actId="20577"/>
          <ac:spMkLst>
            <pc:docMk/>
            <pc:sldMk cId="4098170766" sldId="2634"/>
            <ac:spMk id="4" creationId="{0886AB05-D1EB-4A1D-F1FD-94D396D250EF}"/>
          </ac:spMkLst>
        </pc:spChg>
      </pc:sldChg>
    </pc:docChg>
  </pc:docChgLst>
  <pc:docChgLst>
    <pc:chgData name="Marilyn Lineberger" userId="S::marilyn.lineberger@energyunited.com::1ee1a25e-7cb3-4d36-ad4c-e7b427b19bc3" providerId="AD" clId="Web-{FC94AA6F-180A-92BA-ABBB-D4FDA6EE8067}"/>
    <pc:docChg chg="modSld">
      <pc:chgData name="Marilyn Lineberger" userId="S::marilyn.lineberger@energyunited.com::1ee1a25e-7cb3-4d36-ad4c-e7b427b19bc3" providerId="AD" clId="Web-{FC94AA6F-180A-92BA-ABBB-D4FDA6EE8067}" dt="2024-05-24T14:18:36.502" v="122" actId="20577"/>
      <pc:docMkLst>
        <pc:docMk/>
      </pc:docMkLst>
      <pc:sldChg chg="modSp">
        <pc:chgData name="Marilyn Lineberger" userId="S::marilyn.lineberger@energyunited.com::1ee1a25e-7cb3-4d36-ad4c-e7b427b19bc3" providerId="AD" clId="Web-{FC94AA6F-180A-92BA-ABBB-D4FDA6EE8067}" dt="2024-05-24T14:15:43.845" v="28" actId="20577"/>
        <pc:sldMkLst>
          <pc:docMk/>
          <pc:sldMk cId="81188949" sldId="2615"/>
        </pc:sldMkLst>
        <pc:spChg chg="mod">
          <ac:chgData name="Marilyn Lineberger" userId="S::marilyn.lineberger@energyunited.com::1ee1a25e-7cb3-4d36-ad4c-e7b427b19bc3" providerId="AD" clId="Web-{FC94AA6F-180A-92BA-ABBB-D4FDA6EE8067}" dt="2024-05-24T14:15:43.845" v="28" actId="20577"/>
          <ac:spMkLst>
            <pc:docMk/>
            <pc:sldMk cId="81188949" sldId="2615"/>
            <ac:spMk id="2" creationId="{00000000-0000-0000-0000-000000000000}"/>
          </ac:spMkLst>
        </pc:spChg>
      </pc:sldChg>
      <pc:sldChg chg="modSp">
        <pc:chgData name="Marilyn Lineberger" userId="S::marilyn.lineberger@energyunited.com::1ee1a25e-7cb3-4d36-ad4c-e7b427b19bc3" providerId="AD" clId="Web-{FC94AA6F-180A-92BA-ABBB-D4FDA6EE8067}" dt="2024-05-24T14:17:25.845" v="54" actId="20577"/>
        <pc:sldMkLst>
          <pc:docMk/>
          <pc:sldMk cId="852579571" sldId="2625"/>
        </pc:sldMkLst>
        <pc:spChg chg="mod">
          <ac:chgData name="Marilyn Lineberger" userId="S::marilyn.lineberger@energyunited.com::1ee1a25e-7cb3-4d36-ad4c-e7b427b19bc3" providerId="AD" clId="Web-{FC94AA6F-180A-92BA-ABBB-D4FDA6EE8067}" dt="2024-05-24T14:17:25.845" v="54" actId="20577"/>
          <ac:spMkLst>
            <pc:docMk/>
            <pc:sldMk cId="852579571" sldId="2625"/>
            <ac:spMk id="3" creationId="{07D35FD8-A60F-85D6-2A9D-D3F96EB9A4DD}"/>
          </ac:spMkLst>
        </pc:spChg>
      </pc:sldChg>
      <pc:sldChg chg="addSp delSp modSp">
        <pc:chgData name="Marilyn Lineberger" userId="S::marilyn.lineberger@energyunited.com::1ee1a25e-7cb3-4d36-ad4c-e7b427b19bc3" providerId="AD" clId="Web-{FC94AA6F-180A-92BA-ABBB-D4FDA6EE8067}" dt="2024-05-24T14:18:36.502" v="122" actId="20577"/>
        <pc:sldMkLst>
          <pc:docMk/>
          <pc:sldMk cId="2179074932" sldId="2626"/>
        </pc:sldMkLst>
        <pc:spChg chg="mod">
          <ac:chgData name="Marilyn Lineberger" userId="S::marilyn.lineberger@energyunited.com::1ee1a25e-7cb3-4d36-ad4c-e7b427b19bc3" providerId="AD" clId="Web-{FC94AA6F-180A-92BA-ABBB-D4FDA6EE8067}" dt="2024-05-24T14:18:04.345" v="82" actId="20577"/>
          <ac:spMkLst>
            <pc:docMk/>
            <pc:sldMk cId="2179074932" sldId="2626"/>
            <ac:spMk id="3" creationId="{07D35FD8-A60F-85D6-2A9D-D3F96EB9A4DD}"/>
          </ac:spMkLst>
        </pc:spChg>
        <pc:spChg chg="add mod">
          <ac:chgData name="Marilyn Lineberger" userId="S::marilyn.lineberger@energyunited.com::1ee1a25e-7cb3-4d36-ad4c-e7b427b19bc3" providerId="AD" clId="Web-{FC94AA6F-180A-92BA-ABBB-D4FDA6EE8067}" dt="2024-05-24T14:18:36.502" v="122" actId="20577"/>
          <ac:spMkLst>
            <pc:docMk/>
            <pc:sldMk cId="2179074932" sldId="2626"/>
            <ac:spMk id="4" creationId="{2D6A0626-6047-062D-D51B-4AEF7332C2AD}"/>
          </ac:spMkLst>
        </pc:spChg>
        <pc:picChg chg="del">
          <ac:chgData name="Marilyn Lineberger" userId="S::marilyn.lineberger@energyunited.com::1ee1a25e-7cb3-4d36-ad4c-e7b427b19bc3" providerId="AD" clId="Web-{FC94AA6F-180A-92BA-ABBB-D4FDA6EE8067}" dt="2024-05-24T14:18:06.283" v="83"/>
          <ac:picMkLst>
            <pc:docMk/>
            <pc:sldMk cId="2179074932" sldId="2626"/>
            <ac:picMk id="5" creationId="{AC4E2CE0-9626-569D-BC70-E416755F20D6}"/>
          </ac:picMkLst>
        </pc:picChg>
      </pc:sldChg>
      <pc:sldChg chg="modSp">
        <pc:chgData name="Marilyn Lineberger" userId="S::marilyn.lineberger@energyunited.com::1ee1a25e-7cb3-4d36-ad4c-e7b427b19bc3" providerId="AD" clId="Web-{FC94AA6F-180A-92BA-ABBB-D4FDA6EE8067}" dt="2024-05-24T14:14:14.501" v="19" actId="20577"/>
        <pc:sldMkLst>
          <pc:docMk/>
          <pc:sldMk cId="4262683718" sldId="2628"/>
        </pc:sldMkLst>
        <pc:spChg chg="mod">
          <ac:chgData name="Marilyn Lineberger" userId="S::marilyn.lineberger@energyunited.com::1ee1a25e-7cb3-4d36-ad4c-e7b427b19bc3" providerId="AD" clId="Web-{FC94AA6F-180A-92BA-ABBB-D4FDA6EE8067}" dt="2024-05-24T14:14:14.501" v="19" actId="20577"/>
          <ac:spMkLst>
            <pc:docMk/>
            <pc:sldMk cId="4262683718" sldId="2628"/>
            <ac:spMk id="4" creationId="{0886AB05-D1EB-4A1D-F1FD-94D396D250EF}"/>
          </ac:spMkLst>
        </pc:spChg>
      </pc:sldChg>
      <pc:sldChg chg="modSp">
        <pc:chgData name="Marilyn Lineberger" userId="S::marilyn.lineberger@energyunited.com::1ee1a25e-7cb3-4d36-ad4c-e7b427b19bc3" providerId="AD" clId="Web-{FC94AA6F-180A-92BA-ABBB-D4FDA6EE8067}" dt="2024-05-24T14:15:34.361" v="21" actId="20577"/>
        <pc:sldMkLst>
          <pc:docMk/>
          <pc:sldMk cId="3745436356" sldId="2629"/>
        </pc:sldMkLst>
        <pc:graphicFrameChg chg="modGraphic">
          <ac:chgData name="Marilyn Lineberger" userId="S::marilyn.lineberger@energyunited.com::1ee1a25e-7cb3-4d36-ad4c-e7b427b19bc3" providerId="AD" clId="Web-{FC94AA6F-180A-92BA-ABBB-D4FDA6EE8067}" dt="2024-05-24T14:15:34.361" v="21" actId="20577"/>
          <ac:graphicFrameMkLst>
            <pc:docMk/>
            <pc:sldMk cId="3745436356" sldId="2629"/>
            <ac:graphicFrameMk id="5" creationId="{93F7A3B7-4A0C-32FF-F4CF-5642179E697B}"/>
          </ac:graphicFrameMkLst>
        </pc:graphicFrameChg>
      </pc:sldChg>
      <pc:sldChg chg="addSp delSp">
        <pc:chgData name="Marilyn Lineberger" userId="S::marilyn.lineberger@energyunited.com::1ee1a25e-7cb3-4d36-ad4c-e7b427b19bc3" providerId="AD" clId="Web-{FC94AA6F-180A-92BA-ABBB-D4FDA6EE8067}" dt="2024-05-24T14:13:25.189" v="1"/>
        <pc:sldMkLst>
          <pc:docMk/>
          <pc:sldMk cId="1546510536" sldId="2630"/>
        </pc:sldMkLst>
        <pc:picChg chg="add">
          <ac:chgData name="Marilyn Lineberger" userId="S::marilyn.lineberger@energyunited.com::1ee1a25e-7cb3-4d36-ad4c-e7b427b19bc3" providerId="AD" clId="Web-{FC94AA6F-180A-92BA-ABBB-D4FDA6EE8067}" dt="2024-05-24T14:13:25.189" v="1"/>
          <ac:picMkLst>
            <pc:docMk/>
            <pc:sldMk cId="1546510536" sldId="2630"/>
            <ac:picMk id="2" creationId="{872AACD7-9652-A519-49F0-46C3C53D21E6}"/>
          </ac:picMkLst>
        </pc:picChg>
        <pc:picChg chg="del">
          <ac:chgData name="Marilyn Lineberger" userId="S::marilyn.lineberger@energyunited.com::1ee1a25e-7cb3-4d36-ad4c-e7b427b19bc3" providerId="AD" clId="Web-{FC94AA6F-180A-92BA-ABBB-D4FDA6EE8067}" dt="2024-05-24T14:13:21.001" v="0"/>
          <ac:picMkLst>
            <pc:docMk/>
            <pc:sldMk cId="1546510536" sldId="2630"/>
            <ac:picMk id="260" creationId="{872AACD7-9652-A519-49F0-46C3C53D21E6}"/>
          </ac:picMkLst>
        </pc:picChg>
      </pc:sldChg>
    </pc:docChg>
  </pc:docChgLst>
  <pc:docChgLst>
    <pc:chgData name="Adam Martin" userId="S::adam.martin@energyunited.com::9fbe6b60-11b5-4f13-93b6-50c900e389d1" providerId="AD" clId="Web-{3F2139C3-FE37-087A-1F25-F0FFC55A64FB}"/>
    <pc:docChg chg="modSld">
      <pc:chgData name="Adam Martin" userId="S::adam.martin@energyunited.com::9fbe6b60-11b5-4f13-93b6-50c900e389d1" providerId="AD" clId="Web-{3F2139C3-FE37-087A-1F25-F0FFC55A64FB}" dt="2024-05-24T15:32:15.970" v="247" actId="20577"/>
      <pc:docMkLst>
        <pc:docMk/>
      </pc:docMkLst>
      <pc:sldChg chg="addSp delSp modSp mod setBg">
        <pc:chgData name="Adam Martin" userId="S::adam.martin@energyunited.com::9fbe6b60-11b5-4f13-93b6-50c900e389d1" providerId="AD" clId="Web-{3F2139C3-FE37-087A-1F25-F0FFC55A64FB}" dt="2024-05-24T15:32:15.970" v="247" actId="20577"/>
        <pc:sldMkLst>
          <pc:docMk/>
          <pc:sldMk cId="4098170766" sldId="2634"/>
        </pc:sldMkLst>
        <pc:spChg chg="del">
          <ac:chgData name="Adam Martin" userId="S::adam.martin@energyunited.com::9fbe6b60-11b5-4f13-93b6-50c900e389d1" providerId="AD" clId="Web-{3F2139C3-FE37-087A-1F25-F0FFC55A64FB}" dt="2024-05-24T15:27:58.271" v="1"/>
          <ac:spMkLst>
            <pc:docMk/>
            <pc:sldMk cId="4098170766" sldId="2634"/>
            <ac:spMk id="2" creationId="{0C536A22-2BB6-AAC1-1B96-B584D865B8D8}"/>
          </ac:spMkLst>
        </pc:spChg>
        <pc:spChg chg="mod ord">
          <ac:chgData name="Adam Martin" userId="S::adam.martin@energyunited.com::9fbe6b60-11b5-4f13-93b6-50c900e389d1" providerId="AD" clId="Web-{3F2139C3-FE37-087A-1F25-F0FFC55A64FB}" dt="2024-05-24T15:32:15.970" v="247" actId="20577"/>
          <ac:spMkLst>
            <pc:docMk/>
            <pc:sldMk cId="4098170766" sldId="2634"/>
            <ac:spMk id="3" creationId="{333A2D54-3F7D-D4AD-FD19-79A033147930}"/>
          </ac:spMkLst>
        </pc:spChg>
        <pc:spChg chg="mod">
          <ac:chgData name="Adam Martin" userId="S::adam.martin@energyunited.com::9fbe6b60-11b5-4f13-93b6-50c900e389d1" providerId="AD" clId="Web-{3F2139C3-FE37-087A-1F25-F0FFC55A64FB}" dt="2024-05-24T15:29:04.837" v="14" actId="20577"/>
          <ac:spMkLst>
            <pc:docMk/>
            <pc:sldMk cId="4098170766" sldId="2634"/>
            <ac:spMk id="4" creationId="{0886AB05-D1EB-4A1D-F1FD-94D396D250EF}"/>
          </ac:spMkLst>
        </pc:spChg>
        <pc:spChg chg="add">
          <ac:chgData name="Adam Martin" userId="S::adam.martin@energyunited.com::9fbe6b60-11b5-4f13-93b6-50c900e389d1" providerId="AD" clId="Web-{3F2139C3-FE37-087A-1F25-F0FFC55A64FB}" dt="2024-05-24T15:28:06.756" v="3"/>
          <ac:spMkLst>
            <pc:docMk/>
            <pc:sldMk cId="4098170766" sldId="2634"/>
            <ac:spMk id="10" creationId="{F13C74B1-5B17-4795-BED0-7140497B445A}"/>
          </ac:spMkLst>
        </pc:spChg>
        <pc:spChg chg="add">
          <ac:chgData name="Adam Martin" userId="S::adam.martin@energyunited.com::9fbe6b60-11b5-4f13-93b6-50c900e389d1" providerId="AD" clId="Web-{3F2139C3-FE37-087A-1F25-F0FFC55A64FB}" dt="2024-05-24T15:28:06.756" v="3"/>
          <ac:spMkLst>
            <pc:docMk/>
            <pc:sldMk cId="4098170766" sldId="2634"/>
            <ac:spMk id="12" creationId="{D4974D33-8DC5-464E-8C6D-BE58F0669C17}"/>
          </ac:spMkLst>
        </pc:spChg>
        <pc:picChg chg="add mod ord">
          <ac:chgData name="Adam Martin" userId="S::adam.martin@energyunited.com::9fbe6b60-11b5-4f13-93b6-50c900e389d1" providerId="AD" clId="Web-{3F2139C3-FE37-087A-1F25-F0FFC55A64FB}" dt="2024-05-24T15:28:06.756" v="3"/>
          <ac:picMkLst>
            <pc:docMk/>
            <pc:sldMk cId="4098170766" sldId="2634"/>
            <ac:picMk id="5" creationId="{225ADFCC-DBF7-F79A-9920-B00336A6D340}"/>
          </ac:picMkLst>
        </pc:picChg>
      </pc:sldChg>
    </pc:docChg>
  </pc:docChgLst>
  <pc:docChgLst>
    <pc:chgData name="Brett Alkins" userId="d4a77170-b789-4c55-9b29-588deaec274e" providerId="ADAL" clId="{3D6B9803-01AB-864A-A8E5-DE741B6CC3A9}"/>
    <pc:docChg chg="undo redo custSel addSld modSld">
      <pc:chgData name="Brett Alkins" userId="d4a77170-b789-4c55-9b29-588deaec274e" providerId="ADAL" clId="{3D6B9803-01AB-864A-A8E5-DE741B6CC3A9}" dt="2024-05-28T20:33:48.570" v="4456" actId="20577"/>
      <pc:docMkLst>
        <pc:docMk/>
      </pc:docMkLst>
      <pc:sldChg chg="addSp delSp modSp mod">
        <pc:chgData name="Brett Alkins" userId="d4a77170-b789-4c55-9b29-588deaec274e" providerId="ADAL" clId="{3D6B9803-01AB-864A-A8E5-DE741B6CC3A9}" dt="2024-05-28T12:15:38.048" v="9" actId="14100"/>
        <pc:sldMkLst>
          <pc:docMk/>
          <pc:sldMk cId="2179074932" sldId="2626"/>
        </pc:sldMkLst>
        <pc:spChg chg="del">
          <ac:chgData name="Brett Alkins" userId="d4a77170-b789-4c55-9b29-588deaec274e" providerId="ADAL" clId="{3D6B9803-01AB-864A-A8E5-DE741B6CC3A9}" dt="2024-05-28T12:14:52.034" v="0" actId="478"/>
          <ac:spMkLst>
            <pc:docMk/>
            <pc:sldMk cId="2179074932" sldId="2626"/>
            <ac:spMk id="4" creationId="{2D6A0626-6047-062D-D51B-4AEF7332C2AD}"/>
          </ac:spMkLst>
        </pc:spChg>
        <pc:picChg chg="add mod">
          <ac:chgData name="Brett Alkins" userId="d4a77170-b789-4c55-9b29-588deaec274e" providerId="ADAL" clId="{3D6B9803-01AB-864A-A8E5-DE741B6CC3A9}" dt="2024-05-28T12:15:38.048" v="9" actId="14100"/>
          <ac:picMkLst>
            <pc:docMk/>
            <pc:sldMk cId="2179074932" sldId="2626"/>
            <ac:picMk id="6" creationId="{54C75211-A01A-9F94-9566-5A8A7EEA32BF}"/>
          </ac:picMkLst>
        </pc:picChg>
      </pc:sldChg>
      <pc:sldChg chg="addSp delSp modSp new mod setBg">
        <pc:chgData name="Brett Alkins" userId="d4a77170-b789-4c55-9b29-588deaec274e" providerId="ADAL" clId="{3D6B9803-01AB-864A-A8E5-DE741B6CC3A9}" dt="2024-05-28T20:33:48.570" v="4456" actId="20577"/>
        <pc:sldMkLst>
          <pc:docMk/>
          <pc:sldMk cId="2947658530" sldId="2635"/>
        </pc:sldMkLst>
        <pc:spChg chg="mod">
          <ac:chgData name="Brett Alkins" userId="d4a77170-b789-4c55-9b29-588deaec274e" providerId="ADAL" clId="{3D6B9803-01AB-864A-A8E5-DE741B6CC3A9}" dt="2024-05-28T20:29:42.546" v="3943" actId="20577"/>
          <ac:spMkLst>
            <pc:docMk/>
            <pc:sldMk cId="2947658530" sldId="2635"/>
            <ac:spMk id="2" creationId="{EDBFA574-557A-06ED-2225-95026C87AE37}"/>
          </ac:spMkLst>
        </pc:spChg>
        <pc:spChg chg="mod">
          <ac:chgData name="Brett Alkins" userId="d4a77170-b789-4c55-9b29-588deaec274e" providerId="ADAL" clId="{3D6B9803-01AB-864A-A8E5-DE741B6CC3A9}" dt="2024-05-28T20:33:48.570" v="4456" actId="20577"/>
          <ac:spMkLst>
            <pc:docMk/>
            <pc:sldMk cId="2947658530" sldId="2635"/>
            <ac:spMk id="3" creationId="{2C5C8EF7-53E2-FB20-4AF4-0474FF670731}"/>
          </ac:spMkLst>
        </pc:spChg>
        <pc:spChg chg="del">
          <ac:chgData name="Brett Alkins" userId="d4a77170-b789-4c55-9b29-588deaec274e" providerId="ADAL" clId="{3D6B9803-01AB-864A-A8E5-DE741B6CC3A9}" dt="2024-05-28T12:29:40.947" v="11" actId="478"/>
          <ac:spMkLst>
            <pc:docMk/>
            <pc:sldMk cId="2947658530" sldId="2635"/>
            <ac:spMk id="3" creationId="{6B401A69-75EB-2E1D-DFB8-9C0D68FD8DE7}"/>
          </ac:spMkLst>
        </pc:spChg>
        <pc:spChg chg="del mod">
          <ac:chgData name="Brett Alkins" userId="d4a77170-b789-4c55-9b29-588deaec274e" providerId="ADAL" clId="{3D6B9803-01AB-864A-A8E5-DE741B6CC3A9}" dt="2024-05-28T19:20:32.006" v="1631" actId="478"/>
          <ac:spMkLst>
            <pc:docMk/>
            <pc:sldMk cId="2947658530" sldId="2635"/>
            <ac:spMk id="6" creationId="{9E191FDA-9E4A-4E88-439E-EC1500394DCA}"/>
          </ac:spMkLst>
        </pc:spChg>
        <pc:spChg chg="add mod">
          <ac:chgData name="Brett Alkins" userId="d4a77170-b789-4c55-9b29-588deaec274e" providerId="ADAL" clId="{3D6B9803-01AB-864A-A8E5-DE741B6CC3A9}" dt="2024-05-28T19:56:12.948" v="2682" actId="1038"/>
          <ac:spMkLst>
            <pc:docMk/>
            <pc:sldMk cId="2947658530" sldId="2635"/>
            <ac:spMk id="8" creationId="{1748543D-71D1-1D0F-73D9-C08E84AC36B2}"/>
          </ac:spMkLst>
        </pc:spChg>
        <pc:spChg chg="add mod">
          <ac:chgData name="Brett Alkins" userId="d4a77170-b789-4c55-9b29-588deaec274e" providerId="ADAL" clId="{3D6B9803-01AB-864A-A8E5-DE741B6CC3A9}" dt="2024-05-28T19:56:28.395" v="2723" actId="1038"/>
          <ac:spMkLst>
            <pc:docMk/>
            <pc:sldMk cId="2947658530" sldId="2635"/>
            <ac:spMk id="10" creationId="{16F36F51-6D64-E9C9-1E3A-C18BF9D07EEB}"/>
          </ac:spMkLst>
        </pc:spChg>
        <pc:spChg chg="add">
          <ac:chgData name="Brett Alkins" userId="d4a77170-b789-4c55-9b29-588deaec274e" providerId="ADAL" clId="{3D6B9803-01AB-864A-A8E5-DE741B6CC3A9}" dt="2024-05-28T12:30:05.268" v="16" actId="26606"/>
          <ac:spMkLst>
            <pc:docMk/>
            <pc:sldMk cId="2947658530" sldId="2635"/>
            <ac:spMk id="10" creationId="{53F29798-D584-4792-9B62-3F5F5C36D619}"/>
          </ac:spMkLst>
        </pc:spChg>
        <pc:graphicFrameChg chg="add mod">
          <ac:chgData name="Brett Alkins" userId="d4a77170-b789-4c55-9b29-588deaec274e" providerId="ADAL" clId="{3D6B9803-01AB-864A-A8E5-DE741B6CC3A9}" dt="2024-05-28T12:42:24.156" v="168" actId="1076"/>
          <ac:graphicFrameMkLst>
            <pc:docMk/>
            <pc:sldMk cId="2947658530" sldId="2635"/>
            <ac:graphicFrameMk id="5" creationId="{E249EDCB-4544-186C-394D-04D7545E355D}"/>
          </ac:graphicFrameMkLst>
        </pc:graphicFrameChg>
        <pc:picChg chg="add del mod">
          <ac:chgData name="Brett Alkins" userId="d4a77170-b789-4c55-9b29-588deaec274e" providerId="ADAL" clId="{3D6B9803-01AB-864A-A8E5-DE741B6CC3A9}" dt="2024-05-28T12:29:45.961" v="13" actId="478"/>
          <ac:picMkLst>
            <pc:docMk/>
            <pc:sldMk cId="2947658530" sldId="2635"/>
            <ac:picMk id="4" creationId="{58C3BF71-401D-ECA1-66CA-218300B5E5F9}"/>
          </ac:picMkLst>
        </pc:picChg>
        <pc:picChg chg="del mod">
          <ac:chgData name="Brett Alkins" userId="d4a77170-b789-4c55-9b29-588deaec274e" providerId="ADAL" clId="{3D6B9803-01AB-864A-A8E5-DE741B6CC3A9}" dt="2024-05-28T19:20:01.429" v="1562" actId="478"/>
          <ac:picMkLst>
            <pc:docMk/>
            <pc:sldMk cId="2947658530" sldId="2635"/>
            <ac:picMk id="4" creationId="{ED0846EA-BF51-3F1E-3AD7-3DD1A6318566}"/>
          </ac:picMkLst>
        </pc:picChg>
        <pc:picChg chg="add mod modCrop">
          <ac:chgData name="Brett Alkins" userId="d4a77170-b789-4c55-9b29-588deaec274e" providerId="ADAL" clId="{3D6B9803-01AB-864A-A8E5-DE741B6CC3A9}" dt="2024-05-28T19:55:37.180" v="2586" actId="14100"/>
          <ac:picMkLst>
            <pc:docMk/>
            <pc:sldMk cId="2947658530" sldId="2635"/>
            <ac:picMk id="5" creationId="{DDADFA7A-5B4C-AC99-744D-2BE731DB2394}"/>
          </ac:picMkLst>
        </pc:picChg>
        <pc:picChg chg="add mod modCrop">
          <ac:chgData name="Brett Alkins" userId="d4a77170-b789-4c55-9b29-588deaec274e" providerId="ADAL" clId="{3D6B9803-01AB-864A-A8E5-DE741B6CC3A9}" dt="2024-05-28T19:56:03.468" v="2660" actId="1038"/>
          <ac:picMkLst>
            <pc:docMk/>
            <pc:sldMk cId="2947658530" sldId="2635"/>
            <ac:picMk id="7" creationId="{D8FA21BD-6D5B-1F2A-D4C7-7C886B25BD70}"/>
          </ac:picMkLst>
        </pc:picChg>
        <pc:picChg chg="add del mod">
          <ac:chgData name="Brett Alkins" userId="d4a77170-b789-4c55-9b29-588deaec274e" providerId="ADAL" clId="{3D6B9803-01AB-864A-A8E5-DE741B6CC3A9}" dt="2024-05-28T19:24:49.611" v="1698" actId="478"/>
          <ac:picMkLst>
            <pc:docMk/>
            <pc:sldMk cId="2947658530" sldId="2635"/>
            <ac:picMk id="9" creationId="{27E48A32-213E-EF6F-4EDB-BC7E2F7DF409}"/>
          </ac:picMkLst>
        </pc:picChg>
        <pc:picChg chg="add mod modCrop">
          <ac:chgData name="Brett Alkins" userId="d4a77170-b789-4c55-9b29-588deaec274e" providerId="ADAL" clId="{3D6B9803-01AB-864A-A8E5-DE741B6CC3A9}" dt="2024-05-28T19:55:55.861" v="2644" actId="1038"/>
          <ac:picMkLst>
            <pc:docMk/>
            <pc:sldMk cId="2947658530" sldId="2635"/>
            <ac:picMk id="11" creationId="{29F78F4E-A259-2F8F-B04A-EFEB75F72365}"/>
          </ac:picMkLst>
        </pc:picChg>
      </pc:sldChg>
    </pc:docChg>
  </pc:docChgLst>
  <pc:docChgLst>
    <pc:chgData name="Brett Alkins" userId="S::brett.alkins@energyunited.com::d4a77170-b789-4c55-9b29-588deaec274e" providerId="AD" clId="Web-{09D94595-2E52-FA1E-57CE-91CDC526AA85}"/>
    <pc:docChg chg="modSld">
      <pc:chgData name="Brett Alkins" userId="S::brett.alkins@energyunited.com::d4a77170-b789-4c55-9b29-588deaec274e" providerId="AD" clId="Web-{09D94595-2E52-FA1E-57CE-91CDC526AA85}" dt="2024-05-28T17:06:03.011" v="1"/>
      <pc:docMkLst>
        <pc:docMk/>
      </pc:docMkLst>
      <pc:sldChg chg="addSp delSp">
        <pc:chgData name="Brett Alkins" userId="S::brett.alkins@energyunited.com::d4a77170-b789-4c55-9b29-588deaec274e" providerId="AD" clId="Web-{09D94595-2E52-FA1E-57CE-91CDC526AA85}" dt="2024-05-28T17:06:03.011" v="1"/>
        <pc:sldMkLst>
          <pc:docMk/>
          <pc:sldMk cId="2947658530" sldId="2635"/>
        </pc:sldMkLst>
        <pc:graphicFrameChg chg="add del">
          <ac:chgData name="Brett Alkins" userId="S::brett.alkins@energyunited.com::d4a77170-b789-4c55-9b29-588deaec274e" providerId="AD" clId="Web-{09D94595-2E52-FA1E-57CE-91CDC526AA85}" dt="2024-05-28T17:06:03.011" v="1"/>
          <ac:graphicFrameMkLst>
            <pc:docMk/>
            <pc:sldMk cId="2947658530" sldId="2635"/>
            <ac:graphicFrameMk id="5" creationId="{E249EDCB-4544-186C-394D-04D7545E355D}"/>
          </ac:graphicFrameMkLst>
        </pc:graphicFrameChg>
      </pc:sldChg>
    </pc:docChg>
  </pc:docChgLst>
  <pc:docChgLst>
    <pc:chgData name="Adam Martin" userId="9fbe6b60-11b5-4f13-93b6-50c900e389d1" providerId="ADAL" clId="{D81425BF-E662-4C46-83EE-6A30CB44CED8}"/>
    <pc:docChg chg="undo custSel addSld delSld modSld">
      <pc:chgData name="Adam Martin" userId="9fbe6b60-11b5-4f13-93b6-50c900e389d1" providerId="ADAL" clId="{D81425BF-E662-4C46-83EE-6A30CB44CED8}" dt="2024-05-29T20:45:02.838" v="394" actId="5793"/>
      <pc:docMkLst>
        <pc:docMk/>
      </pc:docMkLst>
      <pc:sldChg chg="modSp mod">
        <pc:chgData name="Adam Martin" userId="9fbe6b60-11b5-4f13-93b6-50c900e389d1" providerId="ADAL" clId="{D81425BF-E662-4C46-83EE-6A30CB44CED8}" dt="2024-05-20T18:07:17.026" v="3" actId="27636"/>
        <pc:sldMkLst>
          <pc:docMk/>
          <pc:sldMk cId="159898773" sldId="931"/>
        </pc:sldMkLst>
        <pc:spChg chg="mod">
          <ac:chgData name="Adam Martin" userId="9fbe6b60-11b5-4f13-93b6-50c900e389d1" providerId="ADAL" clId="{D81425BF-E662-4C46-83EE-6A30CB44CED8}" dt="2024-05-20T18:07:17.026" v="3" actId="27636"/>
          <ac:spMkLst>
            <pc:docMk/>
            <pc:sldMk cId="159898773" sldId="931"/>
            <ac:spMk id="3" creationId="{7B1A109A-4F4C-01D6-F677-B16D650E4BFE}"/>
          </ac:spMkLst>
        </pc:spChg>
      </pc:sldChg>
      <pc:sldChg chg="modSp mod">
        <pc:chgData name="Adam Martin" userId="9fbe6b60-11b5-4f13-93b6-50c900e389d1" providerId="ADAL" clId="{D81425BF-E662-4C46-83EE-6A30CB44CED8}" dt="2024-05-20T18:07:17.088" v="4" actId="27636"/>
        <pc:sldMkLst>
          <pc:docMk/>
          <pc:sldMk cId="2975253454" sldId="2617"/>
        </pc:sldMkLst>
        <pc:spChg chg="mod">
          <ac:chgData name="Adam Martin" userId="9fbe6b60-11b5-4f13-93b6-50c900e389d1" providerId="ADAL" clId="{D81425BF-E662-4C46-83EE-6A30CB44CED8}" dt="2024-05-20T18:07:17.088" v="4" actId="27636"/>
          <ac:spMkLst>
            <pc:docMk/>
            <pc:sldMk cId="2975253454" sldId="2617"/>
            <ac:spMk id="3" creationId="{7B1A109A-4F4C-01D6-F677-B16D650E4BFE}"/>
          </ac:spMkLst>
        </pc:spChg>
      </pc:sldChg>
      <pc:sldChg chg="del">
        <pc:chgData name="Adam Martin" userId="9fbe6b60-11b5-4f13-93b6-50c900e389d1" providerId="ADAL" clId="{D81425BF-E662-4C46-83EE-6A30CB44CED8}" dt="2024-05-20T18:05:49.461" v="1" actId="2696"/>
        <pc:sldMkLst>
          <pc:docMk/>
          <pc:sldMk cId="324950949" sldId="2622"/>
        </pc:sldMkLst>
      </pc:sldChg>
      <pc:sldChg chg="addSp delSp modSp new mod modAnim">
        <pc:chgData name="Adam Martin" userId="9fbe6b60-11b5-4f13-93b6-50c900e389d1" providerId="ADAL" clId="{D81425BF-E662-4C46-83EE-6A30CB44CED8}" dt="2024-05-20T18:07:36.979" v="8" actId="14100"/>
        <pc:sldMkLst>
          <pc:docMk/>
          <pc:sldMk cId="2631688762" sldId="2623"/>
        </pc:sldMkLst>
        <pc:spChg chg="del">
          <ac:chgData name="Adam Martin" userId="9fbe6b60-11b5-4f13-93b6-50c900e389d1" providerId="ADAL" clId="{D81425BF-E662-4C46-83EE-6A30CB44CED8}" dt="2024-05-20T18:07:16.187" v="2"/>
          <ac:spMkLst>
            <pc:docMk/>
            <pc:sldMk cId="2631688762" sldId="2623"/>
            <ac:spMk id="3" creationId="{D9E5132B-D1BB-A6CD-1296-68BCA0A10435}"/>
          </ac:spMkLst>
        </pc:spChg>
        <pc:picChg chg="add mod">
          <ac:chgData name="Adam Martin" userId="9fbe6b60-11b5-4f13-93b6-50c900e389d1" providerId="ADAL" clId="{D81425BF-E662-4C46-83EE-6A30CB44CED8}" dt="2024-05-20T18:07:36.979" v="8" actId="14100"/>
          <ac:picMkLst>
            <pc:docMk/>
            <pc:sldMk cId="2631688762" sldId="2623"/>
            <ac:picMk id="4" creationId="{CD5A6C47-848E-C050-B30C-1E67D8DD9F7F}"/>
          </ac:picMkLst>
        </pc:picChg>
      </pc:sldChg>
      <pc:sldChg chg="addSp delSp modSp new mod setBg">
        <pc:chgData name="Adam Martin" userId="9fbe6b60-11b5-4f13-93b6-50c900e389d1" providerId="ADAL" clId="{D81425BF-E662-4C46-83EE-6A30CB44CED8}" dt="2024-05-29T20:45:02.838" v="394" actId="5793"/>
        <pc:sldMkLst>
          <pc:docMk/>
          <pc:sldMk cId="509327588" sldId="2624"/>
        </pc:sldMkLst>
        <pc:spChg chg="add del mod">
          <ac:chgData name="Adam Martin" userId="9fbe6b60-11b5-4f13-93b6-50c900e389d1" providerId="ADAL" clId="{D81425BF-E662-4C46-83EE-6A30CB44CED8}" dt="2024-05-20T21:10:08.620" v="389" actId="2711"/>
          <ac:spMkLst>
            <pc:docMk/>
            <pc:sldMk cId="509327588" sldId="2624"/>
            <ac:spMk id="2" creationId="{E26E1127-E93B-C188-8C96-3FC191796B6B}"/>
          </ac:spMkLst>
        </pc:spChg>
        <pc:spChg chg="mod">
          <ac:chgData name="Adam Martin" userId="9fbe6b60-11b5-4f13-93b6-50c900e389d1" providerId="ADAL" clId="{D81425BF-E662-4C46-83EE-6A30CB44CED8}" dt="2024-05-29T20:45:02.838" v="394" actId="5793"/>
          <ac:spMkLst>
            <pc:docMk/>
            <pc:sldMk cId="509327588" sldId="2624"/>
            <ac:spMk id="3" creationId="{1281AC9E-4596-47CD-DCBE-4DD0482CFDC5}"/>
          </ac:spMkLst>
        </pc:spChg>
        <pc:spChg chg="add del">
          <ac:chgData name="Adam Martin" userId="9fbe6b60-11b5-4f13-93b6-50c900e389d1" providerId="ADAL" clId="{D81425BF-E662-4C46-83EE-6A30CB44CED8}" dt="2024-05-20T21:05:39.054" v="88" actId="26606"/>
          <ac:spMkLst>
            <pc:docMk/>
            <pc:sldMk cId="509327588" sldId="2624"/>
            <ac:spMk id="10" creationId="{04812C46-200A-4DEB-A05E-3ED6C68C2387}"/>
          </ac:spMkLst>
        </pc:spChg>
        <pc:spChg chg="add del mod">
          <ac:chgData name="Adam Martin" userId="9fbe6b60-11b5-4f13-93b6-50c900e389d1" providerId="ADAL" clId="{D81425BF-E662-4C46-83EE-6A30CB44CED8}" dt="2024-05-20T21:07:56.138" v="307" actId="767"/>
          <ac:spMkLst>
            <pc:docMk/>
            <pc:sldMk cId="509327588" sldId="2624"/>
            <ac:spMk id="11" creationId="{34526BC8-FAE5-28E1-048E-6545AF8AC30D}"/>
          </ac:spMkLst>
        </pc:spChg>
        <pc:spChg chg="add del">
          <ac:chgData name="Adam Martin" userId="9fbe6b60-11b5-4f13-93b6-50c900e389d1" providerId="ADAL" clId="{D81425BF-E662-4C46-83EE-6A30CB44CED8}" dt="2024-05-20T21:05:39.054" v="88" actId="26606"/>
          <ac:spMkLst>
            <pc:docMk/>
            <pc:sldMk cId="509327588" sldId="2624"/>
            <ac:spMk id="12" creationId="{D1EA859B-E555-4109-94F3-6700E046E008}"/>
          </ac:spMkLst>
        </pc:spChg>
        <pc:spChg chg="add del">
          <ac:chgData name="Adam Martin" userId="9fbe6b60-11b5-4f13-93b6-50c900e389d1" providerId="ADAL" clId="{D81425BF-E662-4C46-83EE-6A30CB44CED8}" dt="2024-05-20T21:07:56.828" v="308" actId="26606"/>
          <ac:spMkLst>
            <pc:docMk/>
            <pc:sldMk cId="509327588" sldId="2624"/>
            <ac:spMk id="14" creationId="{C0A1ED06-4733-4020-9C60-81D4D801408D}"/>
          </ac:spMkLst>
        </pc:spChg>
        <pc:spChg chg="add del">
          <ac:chgData name="Adam Martin" userId="9fbe6b60-11b5-4f13-93b6-50c900e389d1" providerId="ADAL" clId="{D81425BF-E662-4C46-83EE-6A30CB44CED8}" dt="2024-05-20T21:07:56.828" v="308" actId="26606"/>
          <ac:spMkLst>
            <pc:docMk/>
            <pc:sldMk cId="509327588" sldId="2624"/>
            <ac:spMk id="16" creationId="{B0CA3509-3AF9-45FE-93ED-57BB5D5E8E07}"/>
          </ac:spMkLst>
        </pc:spChg>
        <pc:spChg chg="add">
          <ac:chgData name="Adam Martin" userId="9fbe6b60-11b5-4f13-93b6-50c900e389d1" providerId="ADAL" clId="{D81425BF-E662-4C46-83EE-6A30CB44CED8}" dt="2024-05-20T21:08:12.556" v="314" actId="26606"/>
          <ac:spMkLst>
            <pc:docMk/>
            <pc:sldMk cId="509327588" sldId="2624"/>
            <ac:spMk id="20" creationId="{7C432AFE-B3D2-4BFF-BF8F-96C27AFF1AC7}"/>
          </ac:spMkLst>
        </pc:spChg>
        <pc:spChg chg="add">
          <ac:chgData name="Adam Martin" userId="9fbe6b60-11b5-4f13-93b6-50c900e389d1" providerId="ADAL" clId="{D81425BF-E662-4C46-83EE-6A30CB44CED8}" dt="2024-05-20T21:08:12.556" v="314" actId="26606"/>
          <ac:spMkLst>
            <pc:docMk/>
            <pc:sldMk cId="509327588" sldId="2624"/>
            <ac:spMk id="22" creationId="{AF2F604E-43BE-4DC3-B983-E071523364F8}"/>
          </ac:spMkLst>
        </pc:spChg>
        <pc:spChg chg="add">
          <ac:chgData name="Adam Martin" userId="9fbe6b60-11b5-4f13-93b6-50c900e389d1" providerId="ADAL" clId="{D81425BF-E662-4C46-83EE-6A30CB44CED8}" dt="2024-05-20T21:08:12.556" v="314" actId="26606"/>
          <ac:spMkLst>
            <pc:docMk/>
            <pc:sldMk cId="509327588" sldId="2624"/>
            <ac:spMk id="24" creationId="{08C9B587-E65E-4B52-B37C-ABEBB6E87928}"/>
          </ac:spMkLst>
        </pc:spChg>
        <pc:picChg chg="add del mod ord modCrop">
          <ac:chgData name="Adam Martin" userId="9fbe6b60-11b5-4f13-93b6-50c900e389d1" providerId="ADAL" clId="{D81425BF-E662-4C46-83EE-6A30CB44CED8}" dt="2024-05-20T21:05:45.807" v="94"/>
          <ac:picMkLst>
            <pc:docMk/>
            <pc:sldMk cId="509327588" sldId="2624"/>
            <ac:picMk id="5" creationId="{C48EBB53-6FE5-831E-DD65-E131F514923B}"/>
          </ac:picMkLst>
        </pc:picChg>
        <pc:picChg chg="add del mod">
          <ac:chgData name="Adam Martin" userId="9fbe6b60-11b5-4f13-93b6-50c900e389d1" providerId="ADAL" clId="{D81425BF-E662-4C46-83EE-6A30CB44CED8}" dt="2024-05-20T21:05:33.974" v="79"/>
          <ac:picMkLst>
            <pc:docMk/>
            <pc:sldMk cId="509327588" sldId="2624"/>
            <ac:picMk id="7" creationId="{8C111C63-A3AC-4F70-949D-9CC78D768C40}"/>
          </ac:picMkLst>
        </pc:picChg>
        <pc:picChg chg="add del mod ord modCrop">
          <ac:chgData name="Adam Martin" userId="9fbe6b60-11b5-4f13-93b6-50c900e389d1" providerId="ADAL" clId="{D81425BF-E662-4C46-83EE-6A30CB44CED8}" dt="2024-05-20T21:07:57.544" v="310"/>
          <ac:picMkLst>
            <pc:docMk/>
            <pc:sldMk cId="509327588" sldId="2624"/>
            <ac:picMk id="9" creationId="{4F871256-F36D-9F4C-30FA-160BE86FFA79}"/>
          </ac:picMkLst>
        </pc:picChg>
        <pc:picChg chg="add mod ord modCrop">
          <ac:chgData name="Adam Martin" userId="9fbe6b60-11b5-4f13-93b6-50c900e389d1" providerId="ADAL" clId="{D81425BF-E662-4C46-83EE-6A30CB44CED8}" dt="2024-05-20T21:08:41.694" v="343" actId="29295"/>
          <ac:picMkLst>
            <pc:docMk/>
            <pc:sldMk cId="509327588" sldId="2624"/>
            <ac:picMk id="15" creationId="{17FBA0C6-7462-3BFD-B2A6-EDC12CC77DD6}"/>
          </ac:picMkLst>
        </pc:picChg>
      </pc:sldChg>
    </pc:docChg>
  </pc:docChgLst>
  <pc:docChgLst>
    <pc:chgData name="Kimberlaine Blevins" userId="S::kimberlaine.blevins@energyunited.com::41768f2a-02a9-47c8-a964-e091876ba2db" providerId="AD" clId="Web-{8B435CA8-4332-4ECB-BB23-63C8590219DD}"/>
    <pc:docChg chg="addSld modSld">
      <pc:chgData name="Kimberlaine Blevins" userId="S::kimberlaine.blevins@energyunited.com::41768f2a-02a9-47c8-a964-e091876ba2db" providerId="AD" clId="Web-{8B435CA8-4332-4ECB-BB23-63C8590219DD}" dt="2024-05-21T18:39:50.878" v="21" actId="20577"/>
      <pc:docMkLst>
        <pc:docMk/>
      </pc:docMkLst>
      <pc:sldChg chg="addSp delSp modSp">
        <pc:chgData name="Kimberlaine Blevins" userId="S::kimberlaine.blevins@energyunited.com::41768f2a-02a9-47c8-a964-e091876ba2db" providerId="AD" clId="Web-{8B435CA8-4332-4ECB-BB23-63C8590219DD}" dt="2024-05-21T18:38:04.389" v="2"/>
        <pc:sldMkLst>
          <pc:docMk/>
          <pc:sldMk cId="1318876216" sldId="1968"/>
        </pc:sldMkLst>
        <pc:spChg chg="mod">
          <ac:chgData name="Kimberlaine Blevins" userId="S::kimberlaine.blevins@energyunited.com::41768f2a-02a9-47c8-a964-e091876ba2db" providerId="AD" clId="Web-{8B435CA8-4332-4ECB-BB23-63C8590219DD}" dt="2024-05-21T18:38:04.389" v="2"/>
          <ac:spMkLst>
            <pc:docMk/>
            <pc:sldMk cId="1318876216" sldId="1968"/>
            <ac:spMk id="2" creationId="{00000000-0000-0000-0000-000000000000}"/>
          </ac:spMkLst>
        </pc:spChg>
        <pc:spChg chg="mod">
          <ac:chgData name="Kimberlaine Blevins" userId="S::kimberlaine.blevins@energyunited.com::41768f2a-02a9-47c8-a964-e091876ba2db" providerId="AD" clId="Web-{8B435CA8-4332-4ECB-BB23-63C8590219DD}" dt="2024-05-21T18:38:04.389" v="2"/>
          <ac:spMkLst>
            <pc:docMk/>
            <pc:sldMk cId="1318876216" sldId="1968"/>
            <ac:spMk id="3" creationId="{00000000-0000-0000-0000-000000000000}"/>
          </ac:spMkLst>
        </pc:spChg>
        <pc:spChg chg="add del">
          <ac:chgData name="Kimberlaine Blevins" userId="S::kimberlaine.blevins@energyunited.com::41768f2a-02a9-47c8-a964-e091876ba2db" providerId="AD" clId="Web-{8B435CA8-4332-4ECB-BB23-63C8590219DD}" dt="2024-05-21T18:38:04.389" v="2"/>
          <ac:spMkLst>
            <pc:docMk/>
            <pc:sldMk cId="1318876216" sldId="1968"/>
            <ac:spMk id="44" creationId="{FB5B0058-AF13-4859-B429-4EDDE2A26F7F}"/>
          </ac:spMkLst>
        </pc:spChg>
        <pc:spChg chg="add del">
          <ac:chgData name="Kimberlaine Blevins" userId="S::kimberlaine.blevins@energyunited.com::41768f2a-02a9-47c8-a964-e091876ba2db" providerId="AD" clId="Web-{8B435CA8-4332-4ECB-BB23-63C8590219DD}" dt="2024-05-21T18:38:04.389" v="2"/>
          <ac:spMkLst>
            <pc:docMk/>
            <pc:sldMk cId="1318876216" sldId="1968"/>
            <ac:spMk id="48" creationId="{A4A161CC-6DC5-4863-B213-94529D6E06D7}"/>
          </ac:spMkLst>
        </pc:spChg>
        <pc:spChg chg="add del">
          <ac:chgData name="Kimberlaine Blevins" userId="S::kimberlaine.blevins@energyunited.com::41768f2a-02a9-47c8-a964-e091876ba2db" providerId="AD" clId="Web-{8B435CA8-4332-4ECB-BB23-63C8590219DD}" dt="2024-05-21T18:38:04.233" v="1"/>
          <ac:spMkLst>
            <pc:docMk/>
            <pc:sldMk cId="1318876216" sldId="1968"/>
            <ac:spMk id="53" creationId="{9715DAF0-AE1B-46C9-8A6B-DB2AA05AB91D}"/>
          </ac:spMkLst>
        </pc:spChg>
        <pc:spChg chg="add del">
          <ac:chgData name="Kimberlaine Blevins" userId="S::kimberlaine.blevins@energyunited.com::41768f2a-02a9-47c8-a964-e091876ba2db" providerId="AD" clId="Web-{8B435CA8-4332-4ECB-BB23-63C8590219DD}" dt="2024-05-21T18:38:04.233" v="1"/>
          <ac:spMkLst>
            <pc:docMk/>
            <pc:sldMk cId="1318876216" sldId="1968"/>
            <ac:spMk id="55" creationId="{5A2875D7-3769-4291-959E-9FAD764A760C}"/>
          </ac:spMkLst>
        </pc:spChg>
        <pc:spChg chg="add del">
          <ac:chgData name="Kimberlaine Blevins" userId="S::kimberlaine.blevins@energyunited.com::41768f2a-02a9-47c8-a964-e091876ba2db" providerId="AD" clId="Web-{8B435CA8-4332-4ECB-BB23-63C8590219DD}" dt="2024-05-21T18:38:04.233" v="1"/>
          <ac:spMkLst>
            <pc:docMk/>
            <pc:sldMk cId="1318876216" sldId="1968"/>
            <ac:spMk id="57" creationId="{AAF055B3-1F95-4ABA-BFE4-A58320A8206E}"/>
          </ac:spMkLst>
        </pc:spChg>
        <pc:spChg chg="add del">
          <ac:chgData name="Kimberlaine Blevins" userId="S::kimberlaine.blevins@energyunited.com::41768f2a-02a9-47c8-a964-e091876ba2db" providerId="AD" clId="Web-{8B435CA8-4332-4ECB-BB23-63C8590219DD}" dt="2024-05-21T18:38:04.233" v="1"/>
          <ac:spMkLst>
            <pc:docMk/>
            <pc:sldMk cId="1318876216" sldId="1968"/>
            <ac:spMk id="59" creationId="{835682F0-7BC6-4526-8BFA-58EA002C8085}"/>
          </ac:spMkLst>
        </pc:spChg>
        <pc:spChg chg="add del">
          <ac:chgData name="Kimberlaine Blevins" userId="S::kimberlaine.blevins@energyunited.com::41768f2a-02a9-47c8-a964-e091876ba2db" providerId="AD" clId="Web-{8B435CA8-4332-4ECB-BB23-63C8590219DD}" dt="2024-05-21T18:38:04.233" v="1"/>
          <ac:spMkLst>
            <pc:docMk/>
            <pc:sldMk cId="1318876216" sldId="1968"/>
            <ac:spMk id="61" creationId="{1F0DF0F3-0179-4A8A-92E0-932C473DA5CB}"/>
          </ac:spMkLst>
        </pc:spChg>
        <pc:spChg chg="add">
          <ac:chgData name="Kimberlaine Blevins" userId="S::kimberlaine.blevins@energyunited.com::41768f2a-02a9-47c8-a964-e091876ba2db" providerId="AD" clId="Web-{8B435CA8-4332-4ECB-BB23-63C8590219DD}" dt="2024-05-21T18:38:04.389" v="2"/>
          <ac:spMkLst>
            <pc:docMk/>
            <pc:sldMk cId="1318876216" sldId="1968"/>
            <ac:spMk id="69" creationId="{C7D023E4-8DE1-436E-9847-ED6A4B4B04FD}"/>
          </ac:spMkLst>
        </pc:spChg>
        <pc:spChg chg="add">
          <ac:chgData name="Kimberlaine Blevins" userId="S::kimberlaine.blevins@energyunited.com::41768f2a-02a9-47c8-a964-e091876ba2db" providerId="AD" clId="Web-{8B435CA8-4332-4ECB-BB23-63C8590219DD}" dt="2024-05-21T18:38:04.389" v="2"/>
          <ac:spMkLst>
            <pc:docMk/>
            <pc:sldMk cId="1318876216" sldId="1968"/>
            <ac:spMk id="70" creationId="{8B2B1708-8CE4-4A20-94F5-55118AE2CBD7}"/>
          </ac:spMkLst>
        </pc:spChg>
        <pc:grpChg chg="add">
          <ac:chgData name="Kimberlaine Blevins" userId="S::kimberlaine.blevins@energyunited.com::41768f2a-02a9-47c8-a964-e091876ba2db" providerId="AD" clId="Web-{8B435CA8-4332-4ECB-BB23-63C8590219DD}" dt="2024-05-21T18:38:04.389" v="2"/>
          <ac:grpSpMkLst>
            <pc:docMk/>
            <pc:sldMk cId="1318876216" sldId="1968"/>
            <ac:grpSpMk id="71" creationId="{1F9866A9-B167-4D75-8F7F-360025AD6B43}"/>
          </ac:grpSpMkLst>
        </pc:grpChg>
        <pc:grpChg chg="add">
          <ac:chgData name="Kimberlaine Blevins" userId="S::kimberlaine.blevins@energyunited.com::41768f2a-02a9-47c8-a964-e091876ba2db" providerId="AD" clId="Web-{8B435CA8-4332-4ECB-BB23-63C8590219DD}" dt="2024-05-21T18:38:04.389" v="2"/>
          <ac:grpSpMkLst>
            <pc:docMk/>
            <pc:sldMk cId="1318876216" sldId="1968"/>
            <ac:grpSpMk id="73" creationId="{E27AF472-EAE3-4572-AB69-B92BD10DBC6D}"/>
          </ac:grpSpMkLst>
        </pc:grpChg>
        <pc:picChg chg="mod ord">
          <ac:chgData name="Kimberlaine Blevins" userId="S::kimberlaine.blevins@energyunited.com::41768f2a-02a9-47c8-a964-e091876ba2db" providerId="AD" clId="Web-{8B435CA8-4332-4ECB-BB23-63C8590219DD}" dt="2024-05-21T18:38:04.389" v="2"/>
          <ac:picMkLst>
            <pc:docMk/>
            <pc:sldMk cId="1318876216" sldId="1968"/>
            <ac:picMk id="5" creationId="{1F3E5FB2-E542-A6E0-52A8-D5B242ABC52D}"/>
          </ac:picMkLst>
        </pc:picChg>
        <pc:cxnChg chg="add del">
          <ac:chgData name="Kimberlaine Blevins" userId="S::kimberlaine.blevins@energyunited.com::41768f2a-02a9-47c8-a964-e091876ba2db" providerId="AD" clId="Web-{8B435CA8-4332-4ECB-BB23-63C8590219DD}" dt="2024-05-21T18:38:04.389" v="2"/>
          <ac:cxnSpMkLst>
            <pc:docMk/>
            <pc:sldMk cId="1318876216" sldId="1968"/>
            <ac:cxnSpMk id="46" creationId="{AC65C03C-3F17-45DC-A1B9-35ACA43397D4}"/>
          </ac:cxnSpMkLst>
        </pc:cxnChg>
      </pc:sldChg>
      <pc:sldChg chg="addSp delSp modSp">
        <pc:chgData name="Kimberlaine Blevins" userId="S::kimberlaine.blevins@energyunited.com::41768f2a-02a9-47c8-a964-e091876ba2db" providerId="AD" clId="Web-{8B435CA8-4332-4ECB-BB23-63C8590219DD}" dt="2024-05-21T18:38:19.655" v="3"/>
        <pc:sldMkLst>
          <pc:docMk/>
          <pc:sldMk cId="81188949" sldId="2615"/>
        </pc:sldMkLst>
        <pc:spChg chg="mod">
          <ac:chgData name="Kimberlaine Blevins" userId="S::kimberlaine.blevins@energyunited.com::41768f2a-02a9-47c8-a964-e091876ba2db" providerId="AD" clId="Web-{8B435CA8-4332-4ECB-BB23-63C8590219DD}" dt="2024-05-21T18:38:19.655" v="3"/>
          <ac:spMkLst>
            <pc:docMk/>
            <pc:sldMk cId="81188949" sldId="2615"/>
            <ac:spMk id="2" creationId="{00000000-0000-0000-0000-000000000000}"/>
          </ac:spMkLst>
        </pc:spChg>
        <pc:spChg chg="mod">
          <ac:chgData name="Kimberlaine Blevins" userId="S::kimberlaine.blevins@energyunited.com::41768f2a-02a9-47c8-a964-e091876ba2db" providerId="AD" clId="Web-{8B435CA8-4332-4ECB-BB23-63C8590219DD}" dt="2024-05-21T18:38:19.655" v="3"/>
          <ac:spMkLst>
            <pc:docMk/>
            <pc:sldMk cId="81188949" sldId="2615"/>
            <ac:spMk id="3" creationId="{00000000-0000-0000-0000-000000000000}"/>
          </ac:spMkLst>
        </pc:spChg>
        <pc:spChg chg="del">
          <ac:chgData name="Kimberlaine Blevins" userId="S::kimberlaine.blevins@energyunited.com::41768f2a-02a9-47c8-a964-e091876ba2db" providerId="AD" clId="Web-{8B435CA8-4332-4ECB-BB23-63C8590219DD}" dt="2024-05-21T18:38:19.655" v="3"/>
          <ac:spMkLst>
            <pc:docMk/>
            <pc:sldMk cId="81188949" sldId="2615"/>
            <ac:spMk id="28" creationId="{2F4D5922-434B-4829-B93E-02DC38A29519}"/>
          </ac:spMkLst>
        </pc:spChg>
        <pc:spChg chg="del">
          <ac:chgData name="Kimberlaine Blevins" userId="S::kimberlaine.blevins@energyunited.com::41768f2a-02a9-47c8-a964-e091876ba2db" providerId="AD" clId="Web-{8B435CA8-4332-4ECB-BB23-63C8590219DD}" dt="2024-05-21T18:38:19.655" v="3"/>
          <ac:spMkLst>
            <pc:docMk/>
            <pc:sldMk cId="81188949" sldId="2615"/>
            <ac:spMk id="30" creationId="{F35FBA24-5C01-4635-A984-1DB6E340B052}"/>
          </ac:spMkLst>
        </pc:spChg>
        <pc:spChg chg="del">
          <ac:chgData name="Kimberlaine Blevins" userId="S::kimberlaine.blevins@energyunited.com::41768f2a-02a9-47c8-a964-e091876ba2db" providerId="AD" clId="Web-{8B435CA8-4332-4ECB-BB23-63C8590219DD}" dt="2024-05-21T18:38:19.655" v="3"/>
          <ac:spMkLst>
            <pc:docMk/>
            <pc:sldMk cId="81188949" sldId="2615"/>
            <ac:spMk id="40" creationId="{5819102A-0400-4C1F-8614-973F5262EF56}"/>
          </ac:spMkLst>
        </pc:spChg>
        <pc:spChg chg="del">
          <ac:chgData name="Kimberlaine Blevins" userId="S::kimberlaine.blevins@energyunited.com::41768f2a-02a9-47c8-a964-e091876ba2db" providerId="AD" clId="Web-{8B435CA8-4332-4ECB-BB23-63C8590219DD}" dt="2024-05-21T18:38:19.655" v="3"/>
          <ac:spMkLst>
            <pc:docMk/>
            <pc:sldMk cId="81188949" sldId="2615"/>
            <ac:spMk id="48" creationId="{CF1485CA-41D2-421F-B28D-15EF845D5FE6}"/>
          </ac:spMkLst>
        </pc:spChg>
        <pc:spChg chg="add">
          <ac:chgData name="Kimberlaine Blevins" userId="S::kimberlaine.blevins@energyunited.com::41768f2a-02a9-47c8-a964-e091876ba2db" providerId="AD" clId="Web-{8B435CA8-4332-4ECB-BB23-63C8590219DD}" dt="2024-05-21T18:38:19.655" v="3"/>
          <ac:spMkLst>
            <pc:docMk/>
            <pc:sldMk cId="81188949" sldId="2615"/>
            <ac:spMk id="65" creationId="{C7D023E4-8DE1-436E-9847-ED6A4B4B04FD}"/>
          </ac:spMkLst>
        </pc:spChg>
        <pc:grpChg chg="del">
          <ac:chgData name="Kimberlaine Blevins" userId="S::kimberlaine.blevins@energyunited.com::41768f2a-02a9-47c8-a964-e091876ba2db" providerId="AD" clId="Web-{8B435CA8-4332-4ECB-BB23-63C8590219DD}" dt="2024-05-21T18:38:19.655" v="3"/>
          <ac:grpSpMkLst>
            <pc:docMk/>
            <pc:sldMk cId="81188949" sldId="2615"/>
            <ac:grpSpMk id="32" creationId="{D89A5114-55F8-4976-BBE9-EB03D131439D}"/>
          </ac:grpSpMkLst>
        </pc:grpChg>
        <pc:grpChg chg="del">
          <ac:chgData name="Kimberlaine Blevins" userId="S::kimberlaine.blevins@energyunited.com::41768f2a-02a9-47c8-a964-e091876ba2db" providerId="AD" clId="Web-{8B435CA8-4332-4ECB-BB23-63C8590219DD}" dt="2024-05-21T18:38:19.655" v="3"/>
          <ac:grpSpMkLst>
            <pc:docMk/>
            <pc:sldMk cId="81188949" sldId="2615"/>
            <ac:grpSpMk id="42" creationId="{EA8FBDFC-CF2A-4A9A-88B1-15D45D68BC88}"/>
          </ac:grpSpMkLst>
        </pc:grpChg>
        <pc:grpChg chg="del">
          <ac:chgData name="Kimberlaine Blevins" userId="S::kimberlaine.blevins@energyunited.com::41768f2a-02a9-47c8-a964-e091876ba2db" providerId="AD" clId="Web-{8B435CA8-4332-4ECB-BB23-63C8590219DD}" dt="2024-05-21T18:38:19.655" v="3"/>
          <ac:grpSpMkLst>
            <pc:docMk/>
            <pc:sldMk cId="81188949" sldId="2615"/>
            <ac:grpSpMk id="50" creationId="{04ED96A1-E6CA-493F-8610-6B8B7A28E3EB}"/>
          </ac:grpSpMkLst>
        </pc:grpChg>
        <pc:grpChg chg="del">
          <ac:chgData name="Kimberlaine Blevins" userId="S::kimberlaine.blevins@energyunited.com::41768f2a-02a9-47c8-a964-e091876ba2db" providerId="AD" clId="Web-{8B435CA8-4332-4ECB-BB23-63C8590219DD}" dt="2024-05-21T18:38:19.655" v="3"/>
          <ac:grpSpMkLst>
            <pc:docMk/>
            <pc:sldMk cId="81188949" sldId="2615"/>
            <ac:grpSpMk id="56" creationId="{8D2BC472-0671-410F-BA77-E46AA6210635}"/>
          </ac:grpSpMkLst>
        </pc:grpChg>
        <pc:grpChg chg="add">
          <ac:chgData name="Kimberlaine Blevins" userId="S::kimberlaine.blevins@energyunited.com::41768f2a-02a9-47c8-a964-e091876ba2db" providerId="AD" clId="Web-{8B435CA8-4332-4ECB-BB23-63C8590219DD}" dt="2024-05-21T18:38:19.655" v="3"/>
          <ac:grpSpMkLst>
            <pc:docMk/>
            <pc:sldMk cId="81188949" sldId="2615"/>
            <ac:grpSpMk id="67" creationId="{E4556D3F-F9E0-4DD4-A96F-6A8297B92405}"/>
          </ac:grpSpMkLst>
        </pc:grpChg>
        <pc:grpChg chg="add">
          <ac:chgData name="Kimberlaine Blevins" userId="S::kimberlaine.blevins@energyunited.com::41768f2a-02a9-47c8-a964-e091876ba2db" providerId="AD" clId="Web-{8B435CA8-4332-4ECB-BB23-63C8590219DD}" dt="2024-05-21T18:38:19.655" v="3"/>
          <ac:grpSpMkLst>
            <pc:docMk/>
            <pc:sldMk cId="81188949" sldId="2615"/>
            <ac:grpSpMk id="71" creationId="{65EABBED-2B80-4B13-A7A8-1D34C4A02741}"/>
          </ac:grpSpMkLst>
        </pc:grpChg>
        <pc:picChg chg="mod">
          <ac:chgData name="Kimberlaine Blevins" userId="S::kimberlaine.blevins@energyunited.com::41768f2a-02a9-47c8-a964-e091876ba2db" providerId="AD" clId="Web-{8B435CA8-4332-4ECB-BB23-63C8590219DD}" dt="2024-05-21T18:38:19.655" v="3"/>
          <ac:picMkLst>
            <pc:docMk/>
            <pc:sldMk cId="81188949" sldId="2615"/>
            <ac:picMk id="8" creationId="{A9F74F15-68A5-E66D-8284-DF767A93C97E}"/>
          </ac:picMkLst>
        </pc:picChg>
      </pc:sldChg>
      <pc:sldChg chg="addSp delSp modSp">
        <pc:chgData name="Kimberlaine Blevins" userId="S::kimberlaine.blevins@energyunited.com::41768f2a-02a9-47c8-a964-e091876ba2db" providerId="AD" clId="Web-{8B435CA8-4332-4ECB-BB23-63C8590219DD}" dt="2024-05-21T18:39:50.878" v="21" actId="20577"/>
        <pc:sldMkLst>
          <pc:docMk/>
          <pc:sldMk cId="1546510536" sldId="2630"/>
        </pc:sldMkLst>
        <pc:spChg chg="del mod">
          <ac:chgData name="Kimberlaine Blevins" userId="S::kimberlaine.blevins@energyunited.com::41768f2a-02a9-47c8-a964-e091876ba2db" providerId="AD" clId="Web-{8B435CA8-4332-4ECB-BB23-63C8590219DD}" dt="2024-05-21T18:39:00.829" v="7"/>
          <ac:spMkLst>
            <pc:docMk/>
            <pc:sldMk cId="1546510536" sldId="2630"/>
            <ac:spMk id="3" creationId="{7B1A109A-4F4C-01D6-F677-B16D650E4BFE}"/>
          </ac:spMkLst>
        </pc:spChg>
        <pc:spChg chg="mod">
          <ac:chgData name="Kimberlaine Blevins" userId="S::kimberlaine.blevins@energyunited.com::41768f2a-02a9-47c8-a964-e091876ba2db" providerId="AD" clId="Web-{8B435CA8-4332-4ECB-BB23-63C8590219DD}" dt="2024-05-21T18:39:50.878" v="21" actId="20577"/>
          <ac:spMkLst>
            <pc:docMk/>
            <pc:sldMk cId="1546510536" sldId="2630"/>
            <ac:spMk id="4" creationId="{1C3FDF25-0DF6-1670-02EE-81AFB45C5816}"/>
          </ac:spMkLst>
        </pc:spChg>
        <pc:spChg chg="del">
          <ac:chgData name="Kimberlaine Blevins" userId="S::kimberlaine.blevins@energyunited.com::41768f2a-02a9-47c8-a964-e091876ba2db" providerId="AD" clId="Web-{8B435CA8-4332-4ECB-BB23-63C8590219DD}" dt="2024-05-21T18:39:35.643" v="12"/>
          <ac:spMkLst>
            <pc:docMk/>
            <pc:sldMk cId="1546510536" sldId="2630"/>
            <ac:spMk id="224" creationId="{75CC5FF6-C911-4883-B5F7-F5F3E29A8BDE}"/>
          </ac:spMkLst>
        </pc:spChg>
        <pc:spChg chg="del">
          <ac:chgData name="Kimberlaine Blevins" userId="S::kimberlaine.blevins@energyunited.com::41768f2a-02a9-47c8-a964-e091876ba2db" providerId="AD" clId="Web-{8B435CA8-4332-4ECB-BB23-63C8590219DD}" dt="2024-05-21T18:39:35.643" v="12"/>
          <ac:spMkLst>
            <pc:docMk/>
            <pc:sldMk cId="1546510536" sldId="2630"/>
            <ac:spMk id="226" creationId="{84E2200F-ED39-40A1-A6F7-65A45ED6D752}"/>
          </ac:spMkLst>
        </pc:spChg>
        <pc:spChg chg="del">
          <ac:chgData name="Kimberlaine Blevins" userId="S::kimberlaine.blevins@energyunited.com::41768f2a-02a9-47c8-a964-e091876ba2db" providerId="AD" clId="Web-{8B435CA8-4332-4ECB-BB23-63C8590219DD}" dt="2024-05-21T18:39:35.643" v="12"/>
          <ac:spMkLst>
            <pc:docMk/>
            <pc:sldMk cId="1546510536" sldId="2630"/>
            <ac:spMk id="236" creationId="{B163B796-84D7-4069-93D0-7A496A03AA19}"/>
          </ac:spMkLst>
        </pc:spChg>
        <pc:spChg chg="del">
          <ac:chgData name="Kimberlaine Blevins" userId="S::kimberlaine.blevins@energyunited.com::41768f2a-02a9-47c8-a964-e091876ba2db" providerId="AD" clId="Web-{8B435CA8-4332-4ECB-BB23-63C8590219DD}" dt="2024-05-21T18:39:35.643" v="12"/>
          <ac:spMkLst>
            <pc:docMk/>
            <pc:sldMk cId="1546510536" sldId="2630"/>
            <ac:spMk id="244" creationId="{A4AE5E3E-9489-4D5A-A458-72C3E481CB83}"/>
          </ac:spMkLst>
        </pc:spChg>
        <pc:spChg chg="add">
          <ac:chgData name="Kimberlaine Blevins" userId="S::kimberlaine.blevins@energyunited.com::41768f2a-02a9-47c8-a964-e091876ba2db" providerId="AD" clId="Web-{8B435CA8-4332-4ECB-BB23-63C8590219DD}" dt="2024-05-21T18:39:35.643" v="12"/>
          <ac:spMkLst>
            <pc:docMk/>
            <pc:sldMk cId="1546510536" sldId="2630"/>
            <ac:spMk id="263" creationId="{A3363022-C969-41E9-8EB2-E4C94908C1FA}"/>
          </ac:spMkLst>
        </pc:spChg>
        <pc:spChg chg="add">
          <ac:chgData name="Kimberlaine Blevins" userId="S::kimberlaine.blevins@energyunited.com::41768f2a-02a9-47c8-a964-e091876ba2db" providerId="AD" clId="Web-{8B435CA8-4332-4ECB-BB23-63C8590219DD}" dt="2024-05-21T18:39:35.643" v="12"/>
          <ac:spMkLst>
            <pc:docMk/>
            <pc:sldMk cId="1546510536" sldId="2630"/>
            <ac:spMk id="265" creationId="{8D1AD6B3-BE88-4CEB-BA17-790657CC4729}"/>
          </ac:spMkLst>
        </pc:spChg>
        <pc:grpChg chg="del">
          <ac:chgData name="Kimberlaine Blevins" userId="S::kimberlaine.blevins@energyunited.com::41768f2a-02a9-47c8-a964-e091876ba2db" providerId="AD" clId="Web-{8B435CA8-4332-4ECB-BB23-63C8590219DD}" dt="2024-05-21T18:39:35.643" v="12"/>
          <ac:grpSpMkLst>
            <pc:docMk/>
            <pc:sldMk cId="1546510536" sldId="2630"/>
            <ac:grpSpMk id="228" creationId="{A4DC59FE-95C7-4792-8613-8387631B1D38}"/>
          </ac:grpSpMkLst>
        </pc:grpChg>
        <pc:grpChg chg="del">
          <ac:chgData name="Kimberlaine Blevins" userId="S::kimberlaine.blevins@energyunited.com::41768f2a-02a9-47c8-a964-e091876ba2db" providerId="AD" clId="Web-{8B435CA8-4332-4ECB-BB23-63C8590219DD}" dt="2024-05-21T18:39:35.643" v="12"/>
          <ac:grpSpMkLst>
            <pc:docMk/>
            <pc:sldMk cId="1546510536" sldId="2630"/>
            <ac:grpSpMk id="238" creationId="{87A77F8F-E829-4314-9F44-36169F7548CE}"/>
          </ac:grpSpMkLst>
        </pc:grpChg>
        <pc:grpChg chg="del">
          <ac:chgData name="Kimberlaine Blevins" userId="S::kimberlaine.blevins@energyunited.com::41768f2a-02a9-47c8-a964-e091876ba2db" providerId="AD" clId="Web-{8B435CA8-4332-4ECB-BB23-63C8590219DD}" dt="2024-05-21T18:39:35.643" v="12"/>
          <ac:grpSpMkLst>
            <pc:docMk/>
            <pc:sldMk cId="1546510536" sldId="2630"/>
            <ac:grpSpMk id="246" creationId="{0E88FC08-D56F-45D4-AC54-B89F64697BE4}"/>
          </ac:grpSpMkLst>
        </pc:grpChg>
        <pc:grpChg chg="del">
          <ac:chgData name="Kimberlaine Blevins" userId="S::kimberlaine.blevins@energyunited.com::41768f2a-02a9-47c8-a964-e091876ba2db" providerId="AD" clId="Web-{8B435CA8-4332-4ECB-BB23-63C8590219DD}" dt="2024-05-21T18:39:35.643" v="12"/>
          <ac:grpSpMkLst>
            <pc:docMk/>
            <pc:sldMk cId="1546510536" sldId="2630"/>
            <ac:grpSpMk id="252" creationId="{B138BDDD-D054-4F0A-BB1F-9D016848D623}"/>
          </ac:grpSpMkLst>
        </pc:grpChg>
        <pc:grpChg chg="add">
          <ac:chgData name="Kimberlaine Blevins" userId="S::kimberlaine.blevins@energyunited.com::41768f2a-02a9-47c8-a964-e091876ba2db" providerId="AD" clId="Web-{8B435CA8-4332-4ECB-BB23-63C8590219DD}" dt="2024-05-21T18:39:35.643" v="12"/>
          <ac:grpSpMkLst>
            <pc:docMk/>
            <pc:sldMk cId="1546510536" sldId="2630"/>
            <ac:grpSpMk id="267" creationId="{89D1390B-7E13-4B4F-9CB2-391063412E54}"/>
          </ac:grpSpMkLst>
        </pc:grpChg>
        <pc:picChg chg="del">
          <ac:chgData name="Kimberlaine Blevins" userId="S::kimberlaine.blevins@energyunited.com::41768f2a-02a9-47c8-a964-e091876ba2db" providerId="AD" clId="Web-{8B435CA8-4332-4ECB-BB23-63C8590219DD}" dt="2024-05-21T18:39:00.251" v="5"/>
          <ac:picMkLst>
            <pc:docMk/>
            <pc:sldMk cId="1546510536" sldId="2630"/>
            <ac:picMk id="2" creationId="{7D5DB72E-9CCD-9135-FB1F-D26F897E885A}"/>
          </ac:picMkLst>
        </pc:picChg>
        <pc:picChg chg="add">
          <ac:chgData name="Kimberlaine Blevins" userId="S::kimberlaine.blevins@energyunited.com::41768f2a-02a9-47c8-a964-e091876ba2db" providerId="AD" clId="Web-{8B435CA8-4332-4ECB-BB23-63C8590219DD}" dt="2024-05-21T18:39:35.643" v="12"/>
          <ac:picMkLst>
            <pc:docMk/>
            <pc:sldMk cId="1546510536" sldId="2630"/>
            <ac:picMk id="260" creationId="{872AACD7-9652-A519-49F0-46C3C53D21E6}"/>
          </ac:picMkLst>
        </pc:picChg>
      </pc:sldChg>
      <pc:sldChg chg="add replId">
        <pc:chgData name="Kimberlaine Blevins" userId="S::kimberlaine.blevins@energyunited.com::41768f2a-02a9-47c8-a964-e091876ba2db" providerId="AD" clId="Web-{8B435CA8-4332-4ECB-BB23-63C8590219DD}" dt="2024-05-21T18:38:53.797" v="4"/>
        <pc:sldMkLst>
          <pc:docMk/>
          <pc:sldMk cId="2637480707" sldId="2631"/>
        </pc:sldMkLst>
      </pc:sldChg>
    </pc:docChg>
  </pc:docChgLst>
  <pc:docChgLst>
    <pc:chgData name="Adam Martin" userId="S::adam.martin@energyunited.com::9fbe6b60-11b5-4f13-93b6-50c900e389d1" providerId="AD" clId="Web-{45172679-EE7B-A557-B153-1FC326023A91}"/>
    <pc:docChg chg="addSld">
      <pc:chgData name="Adam Martin" userId="S::adam.martin@energyunited.com::9fbe6b60-11b5-4f13-93b6-50c900e389d1" providerId="AD" clId="Web-{45172679-EE7B-A557-B153-1FC326023A91}" dt="2024-05-20T18:03:38.172" v="0"/>
      <pc:docMkLst>
        <pc:docMk/>
      </pc:docMkLst>
      <pc:sldChg chg="new">
        <pc:chgData name="Adam Martin" userId="S::adam.martin@energyunited.com::9fbe6b60-11b5-4f13-93b6-50c900e389d1" providerId="AD" clId="Web-{45172679-EE7B-A557-B153-1FC326023A91}" dt="2024-05-20T18:03:38.172" v="0"/>
        <pc:sldMkLst>
          <pc:docMk/>
          <pc:sldMk cId="324950949" sldId="2622"/>
        </pc:sldMkLst>
      </pc:sldChg>
    </pc:docChg>
  </pc:docChgLst>
  <pc:docChgLst>
    <pc:chgData name="Elizabeth Gantt" userId="S::elizabeth.gantt@energyunited.com::39cce729-8524-4af8-addb-86a7c8dc4405" providerId="AD" clId="Web-{E7B18849-7BB2-AADB-BBBF-CDE2280E8398}"/>
    <pc:docChg chg="modSld">
      <pc:chgData name="Elizabeth Gantt" userId="S::elizabeth.gantt@energyunited.com::39cce729-8524-4af8-addb-86a7c8dc4405" providerId="AD" clId="Web-{E7B18849-7BB2-AADB-BBBF-CDE2280E8398}" dt="2024-05-29T14:26:19.147" v="477" actId="1076"/>
      <pc:docMkLst>
        <pc:docMk/>
      </pc:docMkLst>
      <pc:sldChg chg="modSp">
        <pc:chgData name="Elizabeth Gantt" userId="S::elizabeth.gantt@energyunited.com::39cce729-8524-4af8-addb-86a7c8dc4405" providerId="AD" clId="Web-{E7B18849-7BB2-AADB-BBBF-CDE2280E8398}" dt="2024-05-28T17:13:44.703" v="39" actId="20577"/>
        <pc:sldMkLst>
          <pc:docMk/>
          <pc:sldMk cId="2179074932" sldId="2626"/>
        </pc:sldMkLst>
        <pc:spChg chg="mod">
          <ac:chgData name="Elizabeth Gantt" userId="S::elizabeth.gantt@energyunited.com::39cce729-8524-4af8-addb-86a7c8dc4405" providerId="AD" clId="Web-{E7B18849-7BB2-AADB-BBBF-CDE2280E8398}" dt="2024-05-28T17:13:44.703" v="39" actId="20577"/>
          <ac:spMkLst>
            <pc:docMk/>
            <pc:sldMk cId="2179074932" sldId="2626"/>
            <ac:spMk id="3" creationId="{07D35FD8-A60F-85D6-2A9D-D3F96EB9A4DD}"/>
          </ac:spMkLst>
        </pc:spChg>
      </pc:sldChg>
      <pc:sldChg chg="addSp delSp modSp">
        <pc:chgData name="Elizabeth Gantt" userId="S::elizabeth.gantt@energyunited.com::39cce729-8524-4af8-addb-86a7c8dc4405" providerId="AD" clId="Web-{E7B18849-7BB2-AADB-BBBF-CDE2280E8398}" dt="2024-05-29T14:26:19.147" v="477" actId="1076"/>
        <pc:sldMkLst>
          <pc:docMk/>
          <pc:sldMk cId="2947658530" sldId="2635"/>
        </pc:sldMkLst>
        <pc:spChg chg="mod">
          <ac:chgData name="Elizabeth Gantt" userId="S::elizabeth.gantt@energyunited.com::39cce729-8524-4af8-addb-86a7c8dc4405" providerId="AD" clId="Web-{E7B18849-7BB2-AADB-BBBF-CDE2280E8398}" dt="2024-05-28T17:34:59.315" v="432" actId="20577"/>
          <ac:spMkLst>
            <pc:docMk/>
            <pc:sldMk cId="2947658530" sldId="2635"/>
            <ac:spMk id="2" creationId="{EDBFA574-557A-06ED-2225-95026C87AE37}"/>
          </ac:spMkLst>
        </pc:spChg>
        <pc:spChg chg="add mod">
          <ac:chgData name="Elizabeth Gantt" userId="S::elizabeth.gantt@energyunited.com::39cce729-8524-4af8-addb-86a7c8dc4405" providerId="AD" clId="Web-{E7B18849-7BB2-AADB-BBBF-CDE2280E8398}" dt="2024-05-28T17:41:41.097" v="476" actId="20577"/>
          <ac:spMkLst>
            <pc:docMk/>
            <pc:sldMk cId="2947658530" sldId="2635"/>
            <ac:spMk id="3" creationId="{2C5C8EF7-53E2-FB20-4AF4-0474FF670731}"/>
          </ac:spMkLst>
        </pc:spChg>
        <pc:spChg chg="add mod">
          <ac:chgData name="Elizabeth Gantt" userId="S::elizabeth.gantt@energyunited.com::39cce729-8524-4af8-addb-86a7c8dc4405" providerId="AD" clId="Web-{E7B18849-7BB2-AADB-BBBF-CDE2280E8398}" dt="2024-05-28T17:29:55.299" v="411" actId="20577"/>
          <ac:spMkLst>
            <pc:docMk/>
            <pc:sldMk cId="2947658530" sldId="2635"/>
            <ac:spMk id="6" creationId="{9E191FDA-9E4A-4E88-439E-EC1500394DCA}"/>
          </ac:spMkLst>
        </pc:spChg>
        <pc:graphicFrameChg chg="del">
          <ac:chgData name="Elizabeth Gantt" userId="S::elizabeth.gantt@energyunited.com::39cce729-8524-4af8-addb-86a7c8dc4405" providerId="AD" clId="Web-{E7B18849-7BB2-AADB-BBBF-CDE2280E8398}" dt="2024-05-28T17:14:51.735" v="40"/>
          <ac:graphicFrameMkLst>
            <pc:docMk/>
            <pc:sldMk cId="2947658530" sldId="2635"/>
            <ac:graphicFrameMk id="5" creationId="{E249EDCB-4544-186C-394D-04D7545E355D}"/>
          </ac:graphicFrameMkLst>
        </pc:graphicFrameChg>
        <pc:picChg chg="add mod">
          <ac:chgData name="Elizabeth Gantt" userId="S::elizabeth.gantt@energyunited.com::39cce729-8524-4af8-addb-86a7c8dc4405" providerId="AD" clId="Web-{E7B18849-7BB2-AADB-BBBF-CDE2280E8398}" dt="2024-05-29T14:26:19.147" v="477" actId="1076"/>
          <ac:picMkLst>
            <pc:docMk/>
            <pc:sldMk cId="2947658530" sldId="2635"/>
            <ac:picMk id="4" creationId="{ED0846EA-BF51-3F1E-3AD7-3DD1A6318566}"/>
          </ac:picMkLst>
        </pc:picChg>
      </pc:sldChg>
    </pc:docChg>
  </pc:docChgLst>
  <pc:docChgLst>
    <pc:chgData name="Kimberlaine Blevins" userId="41768f2a-02a9-47c8-a964-e091876ba2db" providerId="ADAL" clId="{A39F0684-41F7-40F2-8EFA-21CC516267B7}"/>
    <pc:docChg chg="undo custSel addSld delSld modSld sldOrd">
      <pc:chgData name="Kimberlaine Blevins" userId="41768f2a-02a9-47c8-a964-e091876ba2db" providerId="ADAL" clId="{A39F0684-41F7-40F2-8EFA-21CC516267B7}" dt="2024-05-06T14:50:29.615" v="246" actId="47"/>
      <pc:docMkLst>
        <pc:docMk/>
      </pc:docMkLst>
      <pc:sldChg chg="del">
        <pc:chgData name="Kimberlaine Blevins" userId="41768f2a-02a9-47c8-a964-e091876ba2db" providerId="ADAL" clId="{A39F0684-41F7-40F2-8EFA-21CC516267B7}" dt="2024-05-06T14:42:59.988" v="147" actId="47"/>
        <pc:sldMkLst>
          <pc:docMk/>
          <pc:sldMk cId="660611953" sldId="285"/>
        </pc:sldMkLst>
      </pc:sldChg>
      <pc:sldChg chg="del">
        <pc:chgData name="Kimberlaine Blevins" userId="41768f2a-02a9-47c8-a964-e091876ba2db" providerId="ADAL" clId="{A39F0684-41F7-40F2-8EFA-21CC516267B7}" dt="2024-05-06T14:43:01.138" v="148" actId="47"/>
        <pc:sldMkLst>
          <pc:docMk/>
          <pc:sldMk cId="3535619049" sldId="288"/>
        </pc:sldMkLst>
      </pc:sldChg>
      <pc:sldChg chg="del">
        <pc:chgData name="Kimberlaine Blevins" userId="41768f2a-02a9-47c8-a964-e091876ba2db" providerId="ADAL" clId="{A39F0684-41F7-40F2-8EFA-21CC516267B7}" dt="2024-05-06T14:40:21.689" v="100" actId="47"/>
        <pc:sldMkLst>
          <pc:docMk/>
          <pc:sldMk cId="743053361" sldId="736"/>
        </pc:sldMkLst>
      </pc:sldChg>
      <pc:sldChg chg="del">
        <pc:chgData name="Kimberlaine Blevins" userId="41768f2a-02a9-47c8-a964-e091876ba2db" providerId="ADAL" clId="{A39F0684-41F7-40F2-8EFA-21CC516267B7}" dt="2024-05-06T14:40:21.689" v="100" actId="47"/>
        <pc:sldMkLst>
          <pc:docMk/>
          <pc:sldMk cId="1980998045" sldId="763"/>
        </pc:sldMkLst>
      </pc:sldChg>
      <pc:sldChg chg="addSp delSp modSp mod">
        <pc:chgData name="Kimberlaine Blevins" userId="41768f2a-02a9-47c8-a964-e091876ba2db" providerId="ADAL" clId="{A39F0684-41F7-40F2-8EFA-21CC516267B7}" dt="2024-05-06T14:41:28.061" v="114" actId="27636"/>
        <pc:sldMkLst>
          <pc:docMk/>
          <pc:sldMk cId="159898773" sldId="931"/>
        </pc:sldMkLst>
        <pc:spChg chg="mod">
          <ac:chgData name="Kimberlaine Blevins" userId="41768f2a-02a9-47c8-a964-e091876ba2db" providerId="ADAL" clId="{A39F0684-41F7-40F2-8EFA-21CC516267B7}" dt="2024-05-06T14:41:28.061" v="114" actId="27636"/>
          <ac:spMkLst>
            <pc:docMk/>
            <pc:sldMk cId="159898773" sldId="931"/>
            <ac:spMk id="3" creationId="{7B1A109A-4F4C-01D6-F677-B16D650E4BFE}"/>
          </ac:spMkLst>
        </pc:spChg>
        <pc:picChg chg="add mod">
          <ac:chgData name="Kimberlaine Blevins" userId="41768f2a-02a9-47c8-a964-e091876ba2db" providerId="ADAL" clId="{A39F0684-41F7-40F2-8EFA-21CC516267B7}" dt="2024-05-06T14:40:58.550" v="104"/>
          <ac:picMkLst>
            <pc:docMk/>
            <pc:sldMk cId="159898773" sldId="931"/>
            <ac:picMk id="2" creationId="{7D5DB72E-9CCD-9135-FB1F-D26F897E885A}"/>
          </ac:picMkLst>
        </pc:picChg>
        <pc:picChg chg="del">
          <ac:chgData name="Kimberlaine Blevins" userId="41768f2a-02a9-47c8-a964-e091876ba2db" providerId="ADAL" clId="{A39F0684-41F7-40F2-8EFA-21CC516267B7}" dt="2024-05-06T14:40:30.676" v="101" actId="478"/>
          <ac:picMkLst>
            <pc:docMk/>
            <pc:sldMk cId="159898773" sldId="931"/>
            <ac:picMk id="5" creationId="{B152875E-2EAD-9D2C-5A2A-72AE361D1E35}"/>
          </ac:picMkLst>
        </pc:picChg>
      </pc:sldChg>
      <pc:sldChg chg="modSp mod">
        <pc:chgData name="Kimberlaine Blevins" userId="41768f2a-02a9-47c8-a964-e091876ba2db" providerId="ADAL" clId="{A39F0684-41F7-40F2-8EFA-21CC516267B7}" dt="2024-05-06T14:42:53.563" v="146" actId="20577"/>
        <pc:sldMkLst>
          <pc:docMk/>
          <pc:sldMk cId="2607243486" sldId="934"/>
        </pc:sldMkLst>
        <pc:spChg chg="mod">
          <ac:chgData name="Kimberlaine Blevins" userId="41768f2a-02a9-47c8-a964-e091876ba2db" providerId="ADAL" clId="{A39F0684-41F7-40F2-8EFA-21CC516267B7}" dt="2024-05-06T14:42:53.563" v="146" actId="20577"/>
          <ac:spMkLst>
            <pc:docMk/>
            <pc:sldMk cId="2607243486" sldId="934"/>
            <ac:spMk id="3" creationId="{8DC94B6F-BA04-DF0D-CBAE-0A040A369516}"/>
          </ac:spMkLst>
        </pc:spChg>
      </pc:sldChg>
      <pc:sldChg chg="del">
        <pc:chgData name="Kimberlaine Blevins" userId="41768f2a-02a9-47c8-a964-e091876ba2db" providerId="ADAL" clId="{A39F0684-41F7-40F2-8EFA-21CC516267B7}" dt="2024-05-06T14:40:12.365" v="97" actId="47"/>
        <pc:sldMkLst>
          <pc:docMk/>
          <pc:sldMk cId="1264475481" sldId="1894"/>
        </pc:sldMkLst>
      </pc:sldChg>
      <pc:sldChg chg="del">
        <pc:chgData name="Kimberlaine Blevins" userId="41768f2a-02a9-47c8-a964-e091876ba2db" providerId="ADAL" clId="{A39F0684-41F7-40F2-8EFA-21CC516267B7}" dt="2024-05-06T14:40:21.689" v="100" actId="47"/>
        <pc:sldMkLst>
          <pc:docMk/>
          <pc:sldMk cId="1336718753" sldId="1926"/>
        </pc:sldMkLst>
      </pc:sldChg>
      <pc:sldChg chg="del">
        <pc:chgData name="Kimberlaine Blevins" userId="41768f2a-02a9-47c8-a964-e091876ba2db" providerId="ADAL" clId="{A39F0684-41F7-40F2-8EFA-21CC516267B7}" dt="2024-05-06T14:40:09.141" v="96" actId="47"/>
        <pc:sldMkLst>
          <pc:docMk/>
          <pc:sldMk cId="1335759705" sldId="1928"/>
        </pc:sldMkLst>
      </pc:sldChg>
      <pc:sldChg chg="del">
        <pc:chgData name="Kimberlaine Blevins" userId="41768f2a-02a9-47c8-a964-e091876ba2db" providerId="ADAL" clId="{A39F0684-41F7-40F2-8EFA-21CC516267B7}" dt="2024-05-06T14:40:07.165" v="95" actId="47"/>
        <pc:sldMkLst>
          <pc:docMk/>
          <pc:sldMk cId="2555526180" sldId="1930"/>
        </pc:sldMkLst>
      </pc:sldChg>
      <pc:sldChg chg="del">
        <pc:chgData name="Kimberlaine Blevins" userId="41768f2a-02a9-47c8-a964-e091876ba2db" providerId="ADAL" clId="{A39F0684-41F7-40F2-8EFA-21CC516267B7}" dt="2024-05-06T14:40:14.135" v="98" actId="47"/>
        <pc:sldMkLst>
          <pc:docMk/>
          <pc:sldMk cId="1653802642" sldId="1957"/>
        </pc:sldMkLst>
      </pc:sldChg>
      <pc:sldChg chg="del">
        <pc:chgData name="Kimberlaine Blevins" userId="41768f2a-02a9-47c8-a964-e091876ba2db" providerId="ADAL" clId="{A39F0684-41F7-40F2-8EFA-21CC516267B7}" dt="2024-05-06T14:40:15.019" v="99" actId="47"/>
        <pc:sldMkLst>
          <pc:docMk/>
          <pc:sldMk cId="2061452600" sldId="1958"/>
        </pc:sldMkLst>
      </pc:sldChg>
      <pc:sldChg chg="del">
        <pc:chgData name="Kimberlaine Blevins" userId="41768f2a-02a9-47c8-a964-e091876ba2db" providerId="ADAL" clId="{A39F0684-41F7-40F2-8EFA-21CC516267B7}" dt="2024-05-06T14:40:21.689" v="100" actId="47"/>
        <pc:sldMkLst>
          <pc:docMk/>
          <pc:sldMk cId="1466349417" sldId="1964"/>
        </pc:sldMkLst>
      </pc:sldChg>
      <pc:sldChg chg="del">
        <pc:chgData name="Kimberlaine Blevins" userId="41768f2a-02a9-47c8-a964-e091876ba2db" providerId="ADAL" clId="{A39F0684-41F7-40F2-8EFA-21CC516267B7}" dt="2024-05-06T14:43:11.580" v="152" actId="47"/>
        <pc:sldMkLst>
          <pc:docMk/>
          <pc:sldMk cId="1519390506" sldId="1965"/>
        </pc:sldMkLst>
      </pc:sldChg>
      <pc:sldChg chg="addSp delSp modSp mod">
        <pc:chgData name="Kimberlaine Blevins" userId="41768f2a-02a9-47c8-a964-e091876ba2db" providerId="ADAL" clId="{A39F0684-41F7-40F2-8EFA-21CC516267B7}" dt="2024-05-06T14:47:32.432" v="201" actId="403"/>
        <pc:sldMkLst>
          <pc:docMk/>
          <pc:sldMk cId="1318876216" sldId="1968"/>
        </pc:sldMkLst>
        <pc:spChg chg="mod">
          <ac:chgData name="Kimberlaine Blevins" userId="41768f2a-02a9-47c8-a964-e091876ba2db" providerId="ADAL" clId="{A39F0684-41F7-40F2-8EFA-21CC516267B7}" dt="2024-05-06T14:47:22.877" v="197" actId="26606"/>
          <ac:spMkLst>
            <pc:docMk/>
            <pc:sldMk cId="1318876216" sldId="1968"/>
            <ac:spMk id="2" creationId="{00000000-0000-0000-0000-000000000000}"/>
          </ac:spMkLst>
        </pc:spChg>
        <pc:spChg chg="mod">
          <ac:chgData name="Kimberlaine Blevins" userId="41768f2a-02a9-47c8-a964-e091876ba2db" providerId="ADAL" clId="{A39F0684-41F7-40F2-8EFA-21CC516267B7}" dt="2024-05-06T14:47:32.432" v="201" actId="403"/>
          <ac:spMkLst>
            <pc:docMk/>
            <pc:sldMk cId="1318876216" sldId="1968"/>
            <ac:spMk id="3" creationId="{00000000-0000-0000-0000-000000000000}"/>
          </ac:spMkLst>
        </pc:spChg>
        <pc:spChg chg="del">
          <ac:chgData name="Kimberlaine Blevins" userId="41768f2a-02a9-47c8-a964-e091876ba2db" providerId="ADAL" clId="{A39F0684-41F7-40F2-8EFA-21CC516267B7}" dt="2024-05-06T14:47:22.877" v="197" actId="26606"/>
          <ac:spMkLst>
            <pc:docMk/>
            <pc:sldMk cId="1318876216" sldId="1968"/>
            <ac:spMk id="27" creationId="{0E30439A-8A5B-46EC-8283-9B6B031D40D0}"/>
          </ac:spMkLst>
        </pc:spChg>
        <pc:spChg chg="del">
          <ac:chgData name="Kimberlaine Blevins" userId="41768f2a-02a9-47c8-a964-e091876ba2db" providerId="ADAL" clId="{A39F0684-41F7-40F2-8EFA-21CC516267B7}" dt="2024-05-06T14:47:22.877" v="197" actId="26606"/>
          <ac:spMkLst>
            <pc:docMk/>
            <pc:sldMk cId="1318876216" sldId="1968"/>
            <ac:spMk id="29" creationId="{5CEAD642-85CF-4750-8432-7C80C901F001}"/>
          </ac:spMkLst>
        </pc:spChg>
        <pc:spChg chg="del">
          <ac:chgData name="Kimberlaine Blevins" userId="41768f2a-02a9-47c8-a964-e091876ba2db" providerId="ADAL" clId="{A39F0684-41F7-40F2-8EFA-21CC516267B7}" dt="2024-05-06T14:47:22.877" v="197" actId="26606"/>
          <ac:spMkLst>
            <pc:docMk/>
            <pc:sldMk cId="1318876216" sldId="1968"/>
            <ac:spMk id="31" creationId="{FA33EEAE-15D5-4119-8C1E-89D943F911EF}"/>
          </ac:spMkLst>
        </pc:spChg>
        <pc:spChg chg="del">
          <ac:chgData name="Kimberlaine Blevins" userId="41768f2a-02a9-47c8-a964-e091876ba2db" providerId="ADAL" clId="{A39F0684-41F7-40F2-8EFA-21CC516267B7}" dt="2024-05-06T14:47:22.877" v="197" actId="26606"/>
          <ac:spMkLst>
            <pc:docMk/>
            <pc:sldMk cId="1318876216" sldId="1968"/>
            <ac:spMk id="33" creationId="{730D8B3B-9B80-4025-B934-26DC7D7CD231}"/>
          </ac:spMkLst>
        </pc:spChg>
        <pc:spChg chg="del">
          <ac:chgData name="Kimberlaine Blevins" userId="41768f2a-02a9-47c8-a964-e091876ba2db" providerId="ADAL" clId="{A39F0684-41F7-40F2-8EFA-21CC516267B7}" dt="2024-05-06T14:47:22.877" v="197" actId="26606"/>
          <ac:spMkLst>
            <pc:docMk/>
            <pc:sldMk cId="1318876216" sldId="1968"/>
            <ac:spMk id="35" creationId="{B5A1B09C-1565-46F8-B70F-621C5EB48A09}"/>
          </ac:spMkLst>
        </pc:spChg>
        <pc:spChg chg="del">
          <ac:chgData name="Kimberlaine Blevins" userId="41768f2a-02a9-47c8-a964-e091876ba2db" providerId="ADAL" clId="{A39F0684-41F7-40F2-8EFA-21CC516267B7}" dt="2024-05-06T14:47:22.877" v="197" actId="26606"/>
          <ac:spMkLst>
            <pc:docMk/>
            <pc:sldMk cId="1318876216" sldId="1968"/>
            <ac:spMk id="37" creationId="{8C516CC8-80AC-446C-A56E-9F54B7210402}"/>
          </ac:spMkLst>
        </pc:spChg>
        <pc:spChg chg="del">
          <ac:chgData name="Kimberlaine Blevins" userId="41768f2a-02a9-47c8-a964-e091876ba2db" providerId="ADAL" clId="{A39F0684-41F7-40F2-8EFA-21CC516267B7}" dt="2024-05-06T14:47:22.877" v="197" actId="26606"/>
          <ac:spMkLst>
            <pc:docMk/>
            <pc:sldMk cId="1318876216" sldId="1968"/>
            <ac:spMk id="39" creationId="{53947E58-F088-49F1-A3D1-DEA690192E84}"/>
          </ac:spMkLst>
        </pc:spChg>
        <pc:spChg chg="add">
          <ac:chgData name="Kimberlaine Blevins" userId="41768f2a-02a9-47c8-a964-e091876ba2db" providerId="ADAL" clId="{A39F0684-41F7-40F2-8EFA-21CC516267B7}" dt="2024-05-06T14:47:22.877" v="197" actId="26606"/>
          <ac:spMkLst>
            <pc:docMk/>
            <pc:sldMk cId="1318876216" sldId="1968"/>
            <ac:spMk id="44" creationId="{FB5B0058-AF13-4859-B429-4EDDE2A26F7F}"/>
          </ac:spMkLst>
        </pc:spChg>
        <pc:spChg chg="add">
          <ac:chgData name="Kimberlaine Blevins" userId="41768f2a-02a9-47c8-a964-e091876ba2db" providerId="ADAL" clId="{A39F0684-41F7-40F2-8EFA-21CC516267B7}" dt="2024-05-06T14:47:22.877" v="197" actId="26606"/>
          <ac:spMkLst>
            <pc:docMk/>
            <pc:sldMk cId="1318876216" sldId="1968"/>
            <ac:spMk id="48" creationId="{A4A161CC-6DC5-4863-B213-94529D6E06D7}"/>
          </ac:spMkLst>
        </pc:spChg>
        <pc:picChg chg="add mod">
          <ac:chgData name="Kimberlaine Blevins" userId="41768f2a-02a9-47c8-a964-e091876ba2db" providerId="ADAL" clId="{A39F0684-41F7-40F2-8EFA-21CC516267B7}" dt="2024-05-06T14:47:22.877" v="197" actId="26606"/>
          <ac:picMkLst>
            <pc:docMk/>
            <pc:sldMk cId="1318876216" sldId="1968"/>
            <ac:picMk id="5" creationId="{1F3E5FB2-E542-A6E0-52A8-D5B242ABC52D}"/>
          </ac:picMkLst>
        </pc:picChg>
        <pc:cxnChg chg="add">
          <ac:chgData name="Kimberlaine Blevins" userId="41768f2a-02a9-47c8-a964-e091876ba2db" providerId="ADAL" clId="{A39F0684-41F7-40F2-8EFA-21CC516267B7}" dt="2024-05-06T14:47:22.877" v="197" actId="26606"/>
          <ac:cxnSpMkLst>
            <pc:docMk/>
            <pc:sldMk cId="1318876216" sldId="1968"/>
            <ac:cxnSpMk id="46" creationId="{AC65C03C-3F17-45DC-A1B9-35ACA43397D4}"/>
          </ac:cxnSpMkLst>
        </pc:cxnChg>
      </pc:sldChg>
      <pc:sldChg chg="addSp delSp modSp mod">
        <pc:chgData name="Kimberlaine Blevins" userId="41768f2a-02a9-47c8-a964-e091876ba2db" providerId="ADAL" clId="{A39F0684-41F7-40F2-8EFA-21CC516267B7}" dt="2024-05-06T14:49:58.278" v="243" actId="1076"/>
        <pc:sldMkLst>
          <pc:docMk/>
          <pc:sldMk cId="2448997212" sldId="1971"/>
        </pc:sldMkLst>
        <pc:spChg chg="mod">
          <ac:chgData name="Kimberlaine Blevins" userId="41768f2a-02a9-47c8-a964-e091876ba2db" providerId="ADAL" clId="{A39F0684-41F7-40F2-8EFA-21CC516267B7}" dt="2024-05-06T14:49:47.063" v="241" actId="26606"/>
          <ac:spMkLst>
            <pc:docMk/>
            <pc:sldMk cId="2448997212" sldId="1971"/>
            <ac:spMk id="2" creationId="{00000000-0000-0000-0000-000000000000}"/>
          </ac:spMkLst>
        </pc:spChg>
        <pc:spChg chg="mod">
          <ac:chgData name="Kimberlaine Blevins" userId="41768f2a-02a9-47c8-a964-e091876ba2db" providerId="ADAL" clId="{A39F0684-41F7-40F2-8EFA-21CC516267B7}" dt="2024-05-06T14:49:58.278" v="243" actId="1076"/>
          <ac:spMkLst>
            <pc:docMk/>
            <pc:sldMk cId="2448997212" sldId="1971"/>
            <ac:spMk id="3" creationId="{00000000-0000-0000-0000-000000000000}"/>
          </ac:spMkLst>
        </pc:spChg>
        <pc:spChg chg="del">
          <ac:chgData name="Kimberlaine Blevins" userId="41768f2a-02a9-47c8-a964-e091876ba2db" providerId="ADAL" clId="{A39F0684-41F7-40F2-8EFA-21CC516267B7}" dt="2024-05-06T14:49:47.063" v="241" actId="26606"/>
          <ac:spMkLst>
            <pc:docMk/>
            <pc:sldMk cId="2448997212" sldId="1971"/>
            <ac:spMk id="27" creationId="{0E30439A-8A5B-46EC-8283-9B6B031D40D0}"/>
          </ac:spMkLst>
        </pc:spChg>
        <pc:spChg chg="del">
          <ac:chgData name="Kimberlaine Blevins" userId="41768f2a-02a9-47c8-a964-e091876ba2db" providerId="ADAL" clId="{A39F0684-41F7-40F2-8EFA-21CC516267B7}" dt="2024-05-06T14:49:47.063" v="241" actId="26606"/>
          <ac:spMkLst>
            <pc:docMk/>
            <pc:sldMk cId="2448997212" sldId="1971"/>
            <ac:spMk id="29" creationId="{5CEAD642-85CF-4750-8432-7C80C901F001}"/>
          </ac:spMkLst>
        </pc:spChg>
        <pc:spChg chg="del">
          <ac:chgData name="Kimberlaine Blevins" userId="41768f2a-02a9-47c8-a964-e091876ba2db" providerId="ADAL" clId="{A39F0684-41F7-40F2-8EFA-21CC516267B7}" dt="2024-05-06T14:49:47.063" v="241" actId="26606"/>
          <ac:spMkLst>
            <pc:docMk/>
            <pc:sldMk cId="2448997212" sldId="1971"/>
            <ac:spMk id="31" creationId="{FA33EEAE-15D5-4119-8C1E-89D943F911EF}"/>
          </ac:spMkLst>
        </pc:spChg>
        <pc:spChg chg="del">
          <ac:chgData name="Kimberlaine Blevins" userId="41768f2a-02a9-47c8-a964-e091876ba2db" providerId="ADAL" clId="{A39F0684-41F7-40F2-8EFA-21CC516267B7}" dt="2024-05-06T14:49:47.063" v="241" actId="26606"/>
          <ac:spMkLst>
            <pc:docMk/>
            <pc:sldMk cId="2448997212" sldId="1971"/>
            <ac:spMk id="33" creationId="{730D8B3B-9B80-4025-B934-26DC7D7CD231}"/>
          </ac:spMkLst>
        </pc:spChg>
        <pc:spChg chg="del">
          <ac:chgData name="Kimberlaine Blevins" userId="41768f2a-02a9-47c8-a964-e091876ba2db" providerId="ADAL" clId="{A39F0684-41F7-40F2-8EFA-21CC516267B7}" dt="2024-05-06T14:49:47.063" v="241" actId="26606"/>
          <ac:spMkLst>
            <pc:docMk/>
            <pc:sldMk cId="2448997212" sldId="1971"/>
            <ac:spMk id="35" creationId="{B5A1B09C-1565-46F8-B70F-621C5EB48A09}"/>
          </ac:spMkLst>
        </pc:spChg>
        <pc:spChg chg="del">
          <ac:chgData name="Kimberlaine Blevins" userId="41768f2a-02a9-47c8-a964-e091876ba2db" providerId="ADAL" clId="{A39F0684-41F7-40F2-8EFA-21CC516267B7}" dt="2024-05-06T14:49:47.063" v="241" actId="26606"/>
          <ac:spMkLst>
            <pc:docMk/>
            <pc:sldMk cId="2448997212" sldId="1971"/>
            <ac:spMk id="37" creationId="{8C516CC8-80AC-446C-A56E-9F54B7210402}"/>
          </ac:spMkLst>
        </pc:spChg>
        <pc:spChg chg="del">
          <ac:chgData name="Kimberlaine Blevins" userId="41768f2a-02a9-47c8-a964-e091876ba2db" providerId="ADAL" clId="{A39F0684-41F7-40F2-8EFA-21CC516267B7}" dt="2024-05-06T14:49:47.063" v="241" actId="26606"/>
          <ac:spMkLst>
            <pc:docMk/>
            <pc:sldMk cId="2448997212" sldId="1971"/>
            <ac:spMk id="39" creationId="{53947E58-F088-49F1-A3D1-DEA690192E84}"/>
          </ac:spMkLst>
        </pc:spChg>
        <pc:spChg chg="add">
          <ac:chgData name="Kimberlaine Blevins" userId="41768f2a-02a9-47c8-a964-e091876ba2db" providerId="ADAL" clId="{A39F0684-41F7-40F2-8EFA-21CC516267B7}" dt="2024-05-06T14:49:47.063" v="241" actId="26606"/>
          <ac:spMkLst>
            <pc:docMk/>
            <pc:sldMk cId="2448997212" sldId="1971"/>
            <ac:spMk id="44" creationId="{0671A8AE-40A1-4631-A6B8-581AFF065482}"/>
          </ac:spMkLst>
        </pc:spChg>
        <pc:spChg chg="add">
          <ac:chgData name="Kimberlaine Blevins" userId="41768f2a-02a9-47c8-a964-e091876ba2db" providerId="ADAL" clId="{A39F0684-41F7-40F2-8EFA-21CC516267B7}" dt="2024-05-06T14:49:47.063" v="241" actId="26606"/>
          <ac:spMkLst>
            <pc:docMk/>
            <pc:sldMk cId="2448997212" sldId="1971"/>
            <ac:spMk id="46" creationId="{AB58EF07-17C2-48CF-ABB0-EEF1F17CB8F0}"/>
          </ac:spMkLst>
        </pc:spChg>
        <pc:spChg chg="add">
          <ac:chgData name="Kimberlaine Blevins" userId="41768f2a-02a9-47c8-a964-e091876ba2db" providerId="ADAL" clId="{A39F0684-41F7-40F2-8EFA-21CC516267B7}" dt="2024-05-06T14:49:47.063" v="241" actId="26606"/>
          <ac:spMkLst>
            <pc:docMk/>
            <pc:sldMk cId="2448997212" sldId="1971"/>
            <ac:spMk id="48" creationId="{AF2F604E-43BE-4DC3-B983-E071523364F8}"/>
          </ac:spMkLst>
        </pc:spChg>
        <pc:spChg chg="add">
          <ac:chgData name="Kimberlaine Blevins" userId="41768f2a-02a9-47c8-a964-e091876ba2db" providerId="ADAL" clId="{A39F0684-41F7-40F2-8EFA-21CC516267B7}" dt="2024-05-06T14:49:47.063" v="241" actId="26606"/>
          <ac:spMkLst>
            <pc:docMk/>
            <pc:sldMk cId="2448997212" sldId="1971"/>
            <ac:spMk id="50" creationId="{08C9B587-E65E-4B52-B37C-ABEBB6E87928}"/>
          </ac:spMkLst>
        </pc:spChg>
        <pc:picChg chg="del">
          <ac:chgData name="Kimberlaine Blevins" userId="41768f2a-02a9-47c8-a964-e091876ba2db" providerId="ADAL" clId="{A39F0684-41F7-40F2-8EFA-21CC516267B7}" dt="2024-05-06T14:33:39.972" v="20" actId="478"/>
          <ac:picMkLst>
            <pc:docMk/>
            <pc:sldMk cId="2448997212" sldId="1971"/>
            <ac:picMk id="4" creationId="{FED59CD5-143D-4859-85CF-B3D62ED35C95}"/>
          </ac:picMkLst>
        </pc:picChg>
        <pc:picChg chg="add mod ord">
          <ac:chgData name="Kimberlaine Blevins" userId="41768f2a-02a9-47c8-a964-e091876ba2db" providerId="ADAL" clId="{A39F0684-41F7-40F2-8EFA-21CC516267B7}" dt="2024-05-06T14:49:52.623" v="242" actId="14100"/>
          <ac:picMkLst>
            <pc:docMk/>
            <pc:sldMk cId="2448997212" sldId="1971"/>
            <ac:picMk id="6" creationId="{A83C47B7-3031-013C-85C6-C62C13D30D90}"/>
          </ac:picMkLst>
        </pc:picChg>
      </pc:sldChg>
      <pc:sldChg chg="del">
        <pc:chgData name="Kimberlaine Blevins" userId="41768f2a-02a9-47c8-a964-e091876ba2db" providerId="ADAL" clId="{A39F0684-41F7-40F2-8EFA-21CC516267B7}" dt="2024-05-06T14:50:29.615" v="246" actId="47"/>
        <pc:sldMkLst>
          <pc:docMk/>
          <pc:sldMk cId="790080055" sldId="1974"/>
        </pc:sldMkLst>
      </pc:sldChg>
      <pc:sldChg chg="del">
        <pc:chgData name="Kimberlaine Blevins" userId="41768f2a-02a9-47c8-a964-e091876ba2db" providerId="ADAL" clId="{A39F0684-41F7-40F2-8EFA-21CC516267B7}" dt="2024-05-06T14:43:06.636" v="149" actId="47"/>
        <pc:sldMkLst>
          <pc:docMk/>
          <pc:sldMk cId="1065875936" sldId="2608"/>
        </pc:sldMkLst>
      </pc:sldChg>
      <pc:sldChg chg="del">
        <pc:chgData name="Kimberlaine Blevins" userId="41768f2a-02a9-47c8-a964-e091876ba2db" providerId="ADAL" clId="{A39F0684-41F7-40F2-8EFA-21CC516267B7}" dt="2024-05-06T14:43:10.329" v="151" actId="47"/>
        <pc:sldMkLst>
          <pc:docMk/>
          <pc:sldMk cId="2575469757" sldId="2609"/>
        </pc:sldMkLst>
      </pc:sldChg>
      <pc:sldChg chg="del">
        <pc:chgData name="Kimberlaine Blevins" userId="41768f2a-02a9-47c8-a964-e091876ba2db" providerId="ADAL" clId="{A39F0684-41F7-40F2-8EFA-21CC516267B7}" dt="2024-05-06T14:43:08.288" v="150" actId="47"/>
        <pc:sldMkLst>
          <pc:docMk/>
          <pc:sldMk cId="2509121986" sldId="2610"/>
        </pc:sldMkLst>
      </pc:sldChg>
      <pc:sldChg chg="del ord">
        <pc:chgData name="Kimberlaine Blevins" userId="41768f2a-02a9-47c8-a964-e091876ba2db" providerId="ADAL" clId="{A39F0684-41F7-40F2-8EFA-21CC516267B7}" dt="2024-05-06T14:50:13.915" v="244" actId="47"/>
        <pc:sldMkLst>
          <pc:docMk/>
          <pc:sldMk cId="3749645725" sldId="2611"/>
        </pc:sldMkLst>
      </pc:sldChg>
      <pc:sldChg chg="addSp delSp modSp mod">
        <pc:chgData name="Kimberlaine Blevins" userId="41768f2a-02a9-47c8-a964-e091876ba2db" providerId="ADAL" clId="{A39F0684-41F7-40F2-8EFA-21CC516267B7}" dt="2024-05-06T14:50:24.398" v="245" actId="26606"/>
        <pc:sldMkLst>
          <pc:docMk/>
          <pc:sldMk cId="2629109246" sldId="2613"/>
        </pc:sldMkLst>
        <pc:spChg chg="mod">
          <ac:chgData name="Kimberlaine Blevins" userId="41768f2a-02a9-47c8-a964-e091876ba2db" providerId="ADAL" clId="{A39F0684-41F7-40F2-8EFA-21CC516267B7}" dt="2024-05-06T14:50:24.398" v="245" actId="26606"/>
          <ac:spMkLst>
            <pc:docMk/>
            <pc:sldMk cId="2629109246" sldId="2613"/>
            <ac:spMk id="2" creationId="{4BA14BEE-2F21-2562-0C89-8A68B4C7F4C7}"/>
          </ac:spMkLst>
        </pc:spChg>
        <pc:spChg chg="del">
          <ac:chgData name="Kimberlaine Blevins" userId="41768f2a-02a9-47c8-a964-e091876ba2db" providerId="ADAL" clId="{A39F0684-41F7-40F2-8EFA-21CC516267B7}" dt="2024-05-06T14:50:24.398" v="245" actId="26606"/>
          <ac:spMkLst>
            <pc:docMk/>
            <pc:sldMk cId="2629109246" sldId="2613"/>
            <ac:spMk id="27" creationId="{CBD77CA8-DC86-E1B6-059F-818493BBD241}"/>
          </ac:spMkLst>
        </pc:spChg>
        <pc:spChg chg="del">
          <ac:chgData name="Kimberlaine Blevins" userId="41768f2a-02a9-47c8-a964-e091876ba2db" providerId="ADAL" clId="{A39F0684-41F7-40F2-8EFA-21CC516267B7}" dt="2024-05-06T14:50:24.398" v="245" actId="26606"/>
          <ac:spMkLst>
            <pc:docMk/>
            <pc:sldMk cId="2629109246" sldId="2613"/>
            <ac:spMk id="29" creationId="{035B505B-C817-8DA9-3C75-89EB67F78875}"/>
          </ac:spMkLst>
        </pc:spChg>
        <pc:spChg chg="del">
          <ac:chgData name="Kimberlaine Blevins" userId="41768f2a-02a9-47c8-a964-e091876ba2db" providerId="ADAL" clId="{A39F0684-41F7-40F2-8EFA-21CC516267B7}" dt="2024-05-06T14:50:24.398" v="245" actId="26606"/>
          <ac:spMkLst>
            <pc:docMk/>
            <pc:sldMk cId="2629109246" sldId="2613"/>
            <ac:spMk id="31" creationId="{FA0C6EAF-B4E9-5737-DC3B-4A931633327D}"/>
          </ac:spMkLst>
        </pc:spChg>
        <pc:spChg chg="del">
          <ac:chgData name="Kimberlaine Blevins" userId="41768f2a-02a9-47c8-a964-e091876ba2db" providerId="ADAL" clId="{A39F0684-41F7-40F2-8EFA-21CC516267B7}" dt="2024-05-06T14:50:24.398" v="245" actId="26606"/>
          <ac:spMkLst>
            <pc:docMk/>
            <pc:sldMk cId="2629109246" sldId="2613"/>
            <ac:spMk id="33" creationId="{9D7BFB00-67D5-2C40-6030-2DB801C039B1}"/>
          </ac:spMkLst>
        </pc:spChg>
        <pc:spChg chg="del">
          <ac:chgData name="Kimberlaine Blevins" userId="41768f2a-02a9-47c8-a964-e091876ba2db" providerId="ADAL" clId="{A39F0684-41F7-40F2-8EFA-21CC516267B7}" dt="2024-05-06T14:50:24.398" v="245" actId="26606"/>
          <ac:spMkLst>
            <pc:docMk/>
            <pc:sldMk cId="2629109246" sldId="2613"/>
            <ac:spMk id="35" creationId="{CD256196-25D4-5D79-05D2-FE524EEE329F}"/>
          </ac:spMkLst>
        </pc:spChg>
        <pc:spChg chg="del">
          <ac:chgData name="Kimberlaine Blevins" userId="41768f2a-02a9-47c8-a964-e091876ba2db" providerId="ADAL" clId="{A39F0684-41F7-40F2-8EFA-21CC516267B7}" dt="2024-05-06T14:50:24.398" v="245" actId="26606"/>
          <ac:spMkLst>
            <pc:docMk/>
            <pc:sldMk cId="2629109246" sldId="2613"/>
            <ac:spMk id="37" creationId="{69AA54FC-A61A-EA1B-8B76-334DF6B77C40}"/>
          </ac:spMkLst>
        </pc:spChg>
        <pc:spChg chg="del">
          <ac:chgData name="Kimberlaine Blevins" userId="41768f2a-02a9-47c8-a964-e091876ba2db" providerId="ADAL" clId="{A39F0684-41F7-40F2-8EFA-21CC516267B7}" dt="2024-05-06T14:50:24.398" v="245" actId="26606"/>
          <ac:spMkLst>
            <pc:docMk/>
            <pc:sldMk cId="2629109246" sldId="2613"/>
            <ac:spMk id="39" creationId="{A7199034-8B03-BEAB-6C60-C04A320DF7A4}"/>
          </ac:spMkLst>
        </pc:spChg>
        <pc:spChg chg="add">
          <ac:chgData name="Kimberlaine Blevins" userId="41768f2a-02a9-47c8-a964-e091876ba2db" providerId="ADAL" clId="{A39F0684-41F7-40F2-8EFA-21CC516267B7}" dt="2024-05-06T14:50:24.398" v="245" actId="26606"/>
          <ac:spMkLst>
            <pc:docMk/>
            <pc:sldMk cId="2629109246" sldId="2613"/>
            <ac:spMk id="44" creationId="{787F4F1C-8D3D-4EC1-B72D-A0470A5A08B8}"/>
          </ac:spMkLst>
        </pc:spChg>
        <pc:grpChg chg="add">
          <ac:chgData name="Kimberlaine Blevins" userId="41768f2a-02a9-47c8-a964-e091876ba2db" providerId="ADAL" clId="{A39F0684-41F7-40F2-8EFA-21CC516267B7}" dt="2024-05-06T14:50:24.398" v="245" actId="26606"/>
          <ac:grpSpMkLst>
            <pc:docMk/>
            <pc:sldMk cId="2629109246" sldId="2613"/>
            <ac:grpSpMk id="46" creationId="{D1E3DD61-64DB-46AD-B249-E273CD86B051}"/>
          </ac:grpSpMkLst>
        </pc:grpChg>
      </pc:sldChg>
      <pc:sldChg chg="addSp delSp modSp add mod setBg delDesignElem">
        <pc:chgData name="Kimberlaine Blevins" userId="41768f2a-02a9-47c8-a964-e091876ba2db" providerId="ADAL" clId="{A39F0684-41F7-40F2-8EFA-21CC516267B7}" dt="2024-05-06T14:47:17.440" v="196" actId="1076"/>
        <pc:sldMkLst>
          <pc:docMk/>
          <pc:sldMk cId="81188949" sldId="2615"/>
        </pc:sldMkLst>
        <pc:spChg chg="mod">
          <ac:chgData name="Kimberlaine Blevins" userId="41768f2a-02a9-47c8-a964-e091876ba2db" providerId="ADAL" clId="{A39F0684-41F7-40F2-8EFA-21CC516267B7}" dt="2024-05-06T14:47:01.935" v="194" actId="26606"/>
          <ac:spMkLst>
            <pc:docMk/>
            <pc:sldMk cId="81188949" sldId="2615"/>
            <ac:spMk id="2" creationId="{00000000-0000-0000-0000-000000000000}"/>
          </ac:spMkLst>
        </pc:spChg>
        <pc:spChg chg="mod">
          <ac:chgData name="Kimberlaine Blevins" userId="41768f2a-02a9-47c8-a964-e091876ba2db" providerId="ADAL" clId="{A39F0684-41F7-40F2-8EFA-21CC516267B7}" dt="2024-05-06T14:47:11.674" v="195" actId="1076"/>
          <ac:spMkLst>
            <pc:docMk/>
            <pc:sldMk cId="81188949" sldId="2615"/>
            <ac:spMk id="3" creationId="{00000000-0000-0000-0000-000000000000}"/>
          </ac:spMkLst>
        </pc:spChg>
        <pc:spChg chg="add del">
          <ac:chgData name="Kimberlaine Blevins" userId="41768f2a-02a9-47c8-a964-e091876ba2db" providerId="ADAL" clId="{A39F0684-41F7-40F2-8EFA-21CC516267B7}" dt="2024-05-06T14:47:01.935" v="194" actId="26606"/>
          <ac:spMkLst>
            <pc:docMk/>
            <pc:sldMk cId="81188949" sldId="2615"/>
            <ac:spMk id="11" creationId="{736CAB1F-557E-4FA4-81CC-DC491EF83443}"/>
          </ac:spMkLst>
        </pc:spChg>
        <pc:spChg chg="add del">
          <ac:chgData name="Kimberlaine Blevins" userId="41768f2a-02a9-47c8-a964-e091876ba2db" providerId="ADAL" clId="{A39F0684-41F7-40F2-8EFA-21CC516267B7}" dt="2024-05-06T14:47:01.935" v="194" actId="26606"/>
          <ac:spMkLst>
            <pc:docMk/>
            <pc:sldMk cId="81188949" sldId="2615"/>
            <ac:spMk id="13" creationId="{AA065953-3D69-4CD4-80C3-DF10DEB4C761}"/>
          </ac:spMkLst>
        </pc:spChg>
        <pc:spChg chg="add del">
          <ac:chgData name="Kimberlaine Blevins" userId="41768f2a-02a9-47c8-a964-e091876ba2db" providerId="ADAL" clId="{A39F0684-41F7-40F2-8EFA-21CC516267B7}" dt="2024-05-06T14:47:01.935" v="194" actId="26606"/>
          <ac:spMkLst>
            <pc:docMk/>
            <pc:sldMk cId="81188949" sldId="2615"/>
            <ac:spMk id="15" creationId="{2AB36DB5-F10D-4EDB-87E2-ECB9301FFC62}"/>
          </ac:spMkLst>
        </pc:spChg>
        <pc:spChg chg="add del">
          <ac:chgData name="Kimberlaine Blevins" userId="41768f2a-02a9-47c8-a964-e091876ba2db" providerId="ADAL" clId="{A39F0684-41F7-40F2-8EFA-21CC516267B7}" dt="2024-05-06T14:47:01.935" v="194" actId="26606"/>
          <ac:spMkLst>
            <pc:docMk/>
            <pc:sldMk cId="81188949" sldId="2615"/>
            <ac:spMk id="17" creationId="{446F195D-95DC-419E-BBC1-E2B601A6067B}"/>
          </ac:spMkLst>
        </pc:spChg>
        <pc:spChg chg="add del">
          <ac:chgData name="Kimberlaine Blevins" userId="41768f2a-02a9-47c8-a964-e091876ba2db" providerId="ADAL" clId="{A39F0684-41F7-40F2-8EFA-21CC516267B7}" dt="2024-05-06T14:47:01.935" v="194" actId="26606"/>
          <ac:spMkLst>
            <pc:docMk/>
            <pc:sldMk cId="81188949" sldId="2615"/>
            <ac:spMk id="19" creationId="{55550980-2AB6-4DE5-86DD-064ADF160E40}"/>
          </ac:spMkLst>
        </pc:spChg>
        <pc:spChg chg="add del">
          <ac:chgData name="Kimberlaine Blevins" userId="41768f2a-02a9-47c8-a964-e091876ba2db" providerId="ADAL" clId="{A39F0684-41F7-40F2-8EFA-21CC516267B7}" dt="2024-05-06T14:47:01.935" v="194" actId="26606"/>
          <ac:spMkLst>
            <pc:docMk/>
            <pc:sldMk cId="81188949" sldId="2615"/>
            <ac:spMk id="21" creationId="{EDF4B167-8E82-4458-AE55-88B683EBF69B}"/>
          </ac:spMkLst>
        </pc:spChg>
        <pc:spChg chg="add del">
          <ac:chgData name="Kimberlaine Blevins" userId="41768f2a-02a9-47c8-a964-e091876ba2db" providerId="ADAL" clId="{A39F0684-41F7-40F2-8EFA-21CC516267B7}" dt="2024-05-06T14:47:01.935" v="194" actId="26606"/>
          <ac:spMkLst>
            <pc:docMk/>
            <pc:sldMk cId="81188949" sldId="2615"/>
            <ac:spMk id="23" creationId="{55993D72-5628-4E5E-BB9F-96066414EEFD}"/>
          </ac:spMkLst>
        </pc:spChg>
        <pc:spChg chg="del">
          <ac:chgData name="Kimberlaine Blevins" userId="41768f2a-02a9-47c8-a964-e091876ba2db" providerId="ADAL" clId="{A39F0684-41F7-40F2-8EFA-21CC516267B7}" dt="2024-05-06T14:44:25.316" v="154"/>
          <ac:spMkLst>
            <pc:docMk/>
            <pc:sldMk cId="81188949" sldId="2615"/>
            <ac:spMk id="27" creationId="{0E30439A-8A5B-46EC-8283-9B6B031D40D0}"/>
          </ac:spMkLst>
        </pc:spChg>
        <pc:spChg chg="add">
          <ac:chgData name="Kimberlaine Blevins" userId="41768f2a-02a9-47c8-a964-e091876ba2db" providerId="ADAL" clId="{A39F0684-41F7-40F2-8EFA-21CC516267B7}" dt="2024-05-06T14:47:01.935" v="194" actId="26606"/>
          <ac:spMkLst>
            <pc:docMk/>
            <pc:sldMk cId="81188949" sldId="2615"/>
            <ac:spMk id="28" creationId="{2F4D5922-434B-4829-B93E-02DC38A29519}"/>
          </ac:spMkLst>
        </pc:spChg>
        <pc:spChg chg="del">
          <ac:chgData name="Kimberlaine Blevins" userId="41768f2a-02a9-47c8-a964-e091876ba2db" providerId="ADAL" clId="{A39F0684-41F7-40F2-8EFA-21CC516267B7}" dt="2024-05-06T14:44:25.316" v="154"/>
          <ac:spMkLst>
            <pc:docMk/>
            <pc:sldMk cId="81188949" sldId="2615"/>
            <ac:spMk id="29" creationId="{5CEAD642-85CF-4750-8432-7C80C901F001}"/>
          </ac:spMkLst>
        </pc:spChg>
        <pc:spChg chg="add">
          <ac:chgData name="Kimberlaine Blevins" userId="41768f2a-02a9-47c8-a964-e091876ba2db" providerId="ADAL" clId="{A39F0684-41F7-40F2-8EFA-21CC516267B7}" dt="2024-05-06T14:47:01.935" v="194" actId="26606"/>
          <ac:spMkLst>
            <pc:docMk/>
            <pc:sldMk cId="81188949" sldId="2615"/>
            <ac:spMk id="30" creationId="{F35FBA24-5C01-4635-A984-1DB6E340B052}"/>
          </ac:spMkLst>
        </pc:spChg>
        <pc:spChg chg="del">
          <ac:chgData name="Kimberlaine Blevins" userId="41768f2a-02a9-47c8-a964-e091876ba2db" providerId="ADAL" clId="{A39F0684-41F7-40F2-8EFA-21CC516267B7}" dt="2024-05-06T14:44:25.316" v="154"/>
          <ac:spMkLst>
            <pc:docMk/>
            <pc:sldMk cId="81188949" sldId="2615"/>
            <ac:spMk id="31" creationId="{FA33EEAE-15D5-4119-8C1E-89D943F911EF}"/>
          </ac:spMkLst>
        </pc:spChg>
        <pc:spChg chg="del">
          <ac:chgData name="Kimberlaine Blevins" userId="41768f2a-02a9-47c8-a964-e091876ba2db" providerId="ADAL" clId="{A39F0684-41F7-40F2-8EFA-21CC516267B7}" dt="2024-05-06T14:44:25.316" v="154"/>
          <ac:spMkLst>
            <pc:docMk/>
            <pc:sldMk cId="81188949" sldId="2615"/>
            <ac:spMk id="33" creationId="{730D8B3B-9B80-4025-B934-26DC7D7CD231}"/>
          </ac:spMkLst>
        </pc:spChg>
        <pc:spChg chg="del">
          <ac:chgData name="Kimberlaine Blevins" userId="41768f2a-02a9-47c8-a964-e091876ba2db" providerId="ADAL" clId="{A39F0684-41F7-40F2-8EFA-21CC516267B7}" dt="2024-05-06T14:44:25.316" v="154"/>
          <ac:spMkLst>
            <pc:docMk/>
            <pc:sldMk cId="81188949" sldId="2615"/>
            <ac:spMk id="35" creationId="{B5A1B09C-1565-46F8-B70F-621C5EB48A09}"/>
          </ac:spMkLst>
        </pc:spChg>
        <pc:spChg chg="del">
          <ac:chgData name="Kimberlaine Blevins" userId="41768f2a-02a9-47c8-a964-e091876ba2db" providerId="ADAL" clId="{A39F0684-41F7-40F2-8EFA-21CC516267B7}" dt="2024-05-06T14:44:25.316" v="154"/>
          <ac:spMkLst>
            <pc:docMk/>
            <pc:sldMk cId="81188949" sldId="2615"/>
            <ac:spMk id="37" creationId="{8C516CC8-80AC-446C-A56E-9F54B7210402}"/>
          </ac:spMkLst>
        </pc:spChg>
        <pc:spChg chg="del">
          <ac:chgData name="Kimberlaine Blevins" userId="41768f2a-02a9-47c8-a964-e091876ba2db" providerId="ADAL" clId="{A39F0684-41F7-40F2-8EFA-21CC516267B7}" dt="2024-05-06T14:44:25.316" v="154"/>
          <ac:spMkLst>
            <pc:docMk/>
            <pc:sldMk cId="81188949" sldId="2615"/>
            <ac:spMk id="39" creationId="{53947E58-F088-49F1-A3D1-DEA690192E84}"/>
          </ac:spMkLst>
        </pc:spChg>
        <pc:spChg chg="add">
          <ac:chgData name="Kimberlaine Blevins" userId="41768f2a-02a9-47c8-a964-e091876ba2db" providerId="ADAL" clId="{A39F0684-41F7-40F2-8EFA-21CC516267B7}" dt="2024-05-06T14:47:01.935" v="194" actId="26606"/>
          <ac:spMkLst>
            <pc:docMk/>
            <pc:sldMk cId="81188949" sldId="2615"/>
            <ac:spMk id="40" creationId="{5819102A-0400-4C1F-8614-973F5262EF56}"/>
          </ac:spMkLst>
        </pc:spChg>
        <pc:spChg chg="add">
          <ac:chgData name="Kimberlaine Blevins" userId="41768f2a-02a9-47c8-a964-e091876ba2db" providerId="ADAL" clId="{A39F0684-41F7-40F2-8EFA-21CC516267B7}" dt="2024-05-06T14:47:01.935" v="194" actId="26606"/>
          <ac:spMkLst>
            <pc:docMk/>
            <pc:sldMk cId="81188949" sldId="2615"/>
            <ac:spMk id="48" creationId="{CF1485CA-41D2-421F-B28D-15EF845D5FE6}"/>
          </ac:spMkLst>
        </pc:spChg>
        <pc:grpChg chg="add">
          <ac:chgData name="Kimberlaine Blevins" userId="41768f2a-02a9-47c8-a964-e091876ba2db" providerId="ADAL" clId="{A39F0684-41F7-40F2-8EFA-21CC516267B7}" dt="2024-05-06T14:47:01.935" v="194" actId="26606"/>
          <ac:grpSpMkLst>
            <pc:docMk/>
            <pc:sldMk cId="81188949" sldId="2615"/>
            <ac:grpSpMk id="32" creationId="{D89A5114-55F8-4976-BBE9-EB03D131439D}"/>
          </ac:grpSpMkLst>
        </pc:grpChg>
        <pc:grpChg chg="add">
          <ac:chgData name="Kimberlaine Blevins" userId="41768f2a-02a9-47c8-a964-e091876ba2db" providerId="ADAL" clId="{A39F0684-41F7-40F2-8EFA-21CC516267B7}" dt="2024-05-06T14:47:01.935" v="194" actId="26606"/>
          <ac:grpSpMkLst>
            <pc:docMk/>
            <pc:sldMk cId="81188949" sldId="2615"/>
            <ac:grpSpMk id="42" creationId="{EA8FBDFC-CF2A-4A9A-88B1-15D45D68BC88}"/>
          </ac:grpSpMkLst>
        </pc:grpChg>
        <pc:grpChg chg="add">
          <ac:chgData name="Kimberlaine Blevins" userId="41768f2a-02a9-47c8-a964-e091876ba2db" providerId="ADAL" clId="{A39F0684-41F7-40F2-8EFA-21CC516267B7}" dt="2024-05-06T14:47:01.935" v="194" actId="26606"/>
          <ac:grpSpMkLst>
            <pc:docMk/>
            <pc:sldMk cId="81188949" sldId="2615"/>
            <ac:grpSpMk id="50" creationId="{04ED96A1-E6CA-493F-8610-6B8B7A28E3EB}"/>
          </ac:grpSpMkLst>
        </pc:grpChg>
        <pc:grpChg chg="add">
          <ac:chgData name="Kimberlaine Blevins" userId="41768f2a-02a9-47c8-a964-e091876ba2db" providerId="ADAL" clId="{A39F0684-41F7-40F2-8EFA-21CC516267B7}" dt="2024-05-06T14:47:01.935" v="194" actId="26606"/>
          <ac:grpSpMkLst>
            <pc:docMk/>
            <pc:sldMk cId="81188949" sldId="2615"/>
            <ac:grpSpMk id="56" creationId="{8D2BC472-0671-410F-BA77-E46AA6210635}"/>
          </ac:grpSpMkLst>
        </pc:grpChg>
        <pc:picChg chg="del">
          <ac:chgData name="Kimberlaine Blevins" userId="41768f2a-02a9-47c8-a964-e091876ba2db" providerId="ADAL" clId="{A39F0684-41F7-40F2-8EFA-21CC516267B7}" dt="2024-05-06T14:44:54.825" v="183" actId="478"/>
          <ac:picMkLst>
            <pc:docMk/>
            <pc:sldMk cId="81188949" sldId="2615"/>
            <ac:picMk id="5" creationId="{1F3E5FB2-E542-A6E0-52A8-D5B242ABC52D}"/>
          </ac:picMkLst>
        </pc:picChg>
        <pc:picChg chg="add del mod">
          <ac:chgData name="Kimberlaine Blevins" userId="41768f2a-02a9-47c8-a964-e091876ba2db" providerId="ADAL" clId="{A39F0684-41F7-40F2-8EFA-21CC516267B7}" dt="2024-05-06T14:46:43.505" v="191" actId="478"/>
          <ac:picMkLst>
            <pc:docMk/>
            <pc:sldMk cId="81188949" sldId="2615"/>
            <ac:picMk id="6" creationId="{0E00A5F9-1453-1AD0-0CB9-E41A33F030B1}"/>
          </ac:picMkLst>
        </pc:picChg>
        <pc:picChg chg="add mod ord">
          <ac:chgData name="Kimberlaine Blevins" userId="41768f2a-02a9-47c8-a964-e091876ba2db" providerId="ADAL" clId="{A39F0684-41F7-40F2-8EFA-21CC516267B7}" dt="2024-05-06T14:47:17.440" v="196" actId="1076"/>
          <ac:picMkLst>
            <pc:docMk/>
            <pc:sldMk cId="81188949" sldId="2615"/>
            <ac:picMk id="8" creationId="{A9F74F15-68A5-E66D-8284-DF767A93C97E}"/>
          </ac:picMkLst>
        </pc:picChg>
      </pc:sldChg>
      <pc:sldChg chg="delSp add del setBg delDesignElem">
        <pc:chgData name="Kimberlaine Blevins" userId="41768f2a-02a9-47c8-a964-e091876ba2db" providerId="ADAL" clId="{A39F0684-41F7-40F2-8EFA-21CC516267B7}" dt="2024-05-06T14:41:34.778" v="115" actId="47"/>
        <pc:sldMkLst>
          <pc:docMk/>
          <pc:sldMk cId="3540076628" sldId="2615"/>
        </pc:sldMkLst>
        <pc:spChg chg="del">
          <ac:chgData name="Kimberlaine Blevins" userId="41768f2a-02a9-47c8-a964-e091876ba2db" providerId="ADAL" clId="{A39F0684-41F7-40F2-8EFA-21CC516267B7}" dt="2024-05-06T14:40:49.110" v="103"/>
          <ac:spMkLst>
            <pc:docMk/>
            <pc:sldMk cId="3540076628" sldId="2615"/>
            <ac:spMk id="27" creationId="{0E30439A-8A5B-46EC-8283-9B6B031D40D0}"/>
          </ac:spMkLst>
        </pc:spChg>
        <pc:spChg chg="del">
          <ac:chgData name="Kimberlaine Blevins" userId="41768f2a-02a9-47c8-a964-e091876ba2db" providerId="ADAL" clId="{A39F0684-41F7-40F2-8EFA-21CC516267B7}" dt="2024-05-06T14:40:49.110" v="103"/>
          <ac:spMkLst>
            <pc:docMk/>
            <pc:sldMk cId="3540076628" sldId="2615"/>
            <ac:spMk id="29" creationId="{5CEAD642-85CF-4750-8432-7C80C901F001}"/>
          </ac:spMkLst>
        </pc:spChg>
        <pc:spChg chg="del">
          <ac:chgData name="Kimberlaine Blevins" userId="41768f2a-02a9-47c8-a964-e091876ba2db" providerId="ADAL" clId="{A39F0684-41F7-40F2-8EFA-21CC516267B7}" dt="2024-05-06T14:40:49.110" v="103"/>
          <ac:spMkLst>
            <pc:docMk/>
            <pc:sldMk cId="3540076628" sldId="2615"/>
            <ac:spMk id="31" creationId="{FA33EEAE-15D5-4119-8C1E-89D943F911EF}"/>
          </ac:spMkLst>
        </pc:spChg>
        <pc:spChg chg="del">
          <ac:chgData name="Kimberlaine Blevins" userId="41768f2a-02a9-47c8-a964-e091876ba2db" providerId="ADAL" clId="{A39F0684-41F7-40F2-8EFA-21CC516267B7}" dt="2024-05-06T14:40:49.110" v="103"/>
          <ac:spMkLst>
            <pc:docMk/>
            <pc:sldMk cId="3540076628" sldId="2615"/>
            <ac:spMk id="33" creationId="{730D8B3B-9B80-4025-B934-26DC7D7CD231}"/>
          </ac:spMkLst>
        </pc:spChg>
        <pc:spChg chg="del">
          <ac:chgData name="Kimberlaine Blevins" userId="41768f2a-02a9-47c8-a964-e091876ba2db" providerId="ADAL" clId="{A39F0684-41F7-40F2-8EFA-21CC516267B7}" dt="2024-05-06T14:40:49.110" v="103"/>
          <ac:spMkLst>
            <pc:docMk/>
            <pc:sldMk cId="3540076628" sldId="2615"/>
            <ac:spMk id="35" creationId="{B5A1B09C-1565-46F8-B70F-621C5EB48A09}"/>
          </ac:spMkLst>
        </pc:spChg>
        <pc:spChg chg="del">
          <ac:chgData name="Kimberlaine Blevins" userId="41768f2a-02a9-47c8-a964-e091876ba2db" providerId="ADAL" clId="{A39F0684-41F7-40F2-8EFA-21CC516267B7}" dt="2024-05-06T14:40:49.110" v="103"/>
          <ac:spMkLst>
            <pc:docMk/>
            <pc:sldMk cId="3540076628" sldId="2615"/>
            <ac:spMk id="37" creationId="{8C516CC8-80AC-446C-A56E-9F54B7210402}"/>
          </ac:spMkLst>
        </pc:spChg>
        <pc:spChg chg="del">
          <ac:chgData name="Kimberlaine Blevins" userId="41768f2a-02a9-47c8-a964-e091876ba2db" providerId="ADAL" clId="{A39F0684-41F7-40F2-8EFA-21CC516267B7}" dt="2024-05-06T14:40:49.110" v="103"/>
          <ac:spMkLst>
            <pc:docMk/>
            <pc:sldMk cId="3540076628" sldId="2615"/>
            <ac:spMk id="39" creationId="{53947E58-F088-49F1-A3D1-DEA690192E84}"/>
          </ac:spMkLst>
        </pc:spChg>
      </pc:sldChg>
      <pc:sldChg chg="addSp delSp modSp add mod modMedia setBg delAnim delDesignElem">
        <pc:chgData name="Kimberlaine Blevins" userId="41768f2a-02a9-47c8-a964-e091876ba2db" providerId="ADAL" clId="{A39F0684-41F7-40F2-8EFA-21CC516267B7}" dt="2024-05-06T14:48:27.677" v="229" actId="26606"/>
        <pc:sldMkLst>
          <pc:docMk/>
          <pc:sldMk cId="3526740204" sldId="2616"/>
        </pc:sldMkLst>
        <pc:spChg chg="mod">
          <ac:chgData name="Kimberlaine Blevins" userId="41768f2a-02a9-47c8-a964-e091876ba2db" providerId="ADAL" clId="{A39F0684-41F7-40F2-8EFA-21CC516267B7}" dt="2024-05-06T14:48:27.677" v="229" actId="26606"/>
          <ac:spMkLst>
            <pc:docMk/>
            <pc:sldMk cId="3526740204" sldId="2616"/>
            <ac:spMk id="2" creationId="{00000000-0000-0000-0000-000000000000}"/>
          </ac:spMkLst>
        </pc:spChg>
        <pc:spChg chg="mod">
          <ac:chgData name="Kimberlaine Blevins" userId="41768f2a-02a9-47c8-a964-e091876ba2db" providerId="ADAL" clId="{A39F0684-41F7-40F2-8EFA-21CC516267B7}" dt="2024-05-06T14:48:27.677" v="229" actId="26606"/>
          <ac:spMkLst>
            <pc:docMk/>
            <pc:sldMk cId="3526740204" sldId="2616"/>
            <ac:spMk id="3" creationId="{00000000-0000-0000-0000-000000000000}"/>
          </ac:spMkLst>
        </pc:spChg>
        <pc:spChg chg="add del">
          <ac:chgData name="Kimberlaine Blevins" userId="41768f2a-02a9-47c8-a964-e091876ba2db" providerId="ADAL" clId="{A39F0684-41F7-40F2-8EFA-21CC516267B7}" dt="2024-05-06T14:48:27.670" v="228" actId="26606"/>
          <ac:spMkLst>
            <pc:docMk/>
            <pc:sldMk cId="3526740204" sldId="2616"/>
            <ac:spMk id="9" creationId="{C1DD1A8A-57D5-4A81-AD04-532B043C5611}"/>
          </ac:spMkLst>
        </pc:spChg>
        <pc:spChg chg="add del">
          <ac:chgData name="Kimberlaine Blevins" userId="41768f2a-02a9-47c8-a964-e091876ba2db" providerId="ADAL" clId="{A39F0684-41F7-40F2-8EFA-21CC516267B7}" dt="2024-05-06T14:48:27.670" v="228" actId="26606"/>
          <ac:spMkLst>
            <pc:docMk/>
            <pc:sldMk cId="3526740204" sldId="2616"/>
            <ac:spMk id="11" creationId="{007891EC-4501-44ED-A8C8-B11B6DB767AB}"/>
          </ac:spMkLst>
        </pc:spChg>
        <pc:spChg chg="add">
          <ac:chgData name="Kimberlaine Blevins" userId="41768f2a-02a9-47c8-a964-e091876ba2db" providerId="ADAL" clId="{A39F0684-41F7-40F2-8EFA-21CC516267B7}" dt="2024-05-06T14:48:27.677" v="229" actId="26606"/>
          <ac:spMkLst>
            <pc:docMk/>
            <pc:sldMk cId="3526740204" sldId="2616"/>
            <ac:spMk id="13" creationId="{F609FF9A-4FCE-468E-A86A-C9AB525EAE71}"/>
          </ac:spMkLst>
        </pc:spChg>
        <pc:spChg chg="add">
          <ac:chgData name="Kimberlaine Blevins" userId="41768f2a-02a9-47c8-a964-e091876ba2db" providerId="ADAL" clId="{A39F0684-41F7-40F2-8EFA-21CC516267B7}" dt="2024-05-06T14:48:27.677" v="229" actId="26606"/>
          <ac:spMkLst>
            <pc:docMk/>
            <pc:sldMk cId="3526740204" sldId="2616"/>
            <ac:spMk id="14" creationId="{021E12D4-3A88-428D-8E5E-AF1AFD923D63}"/>
          </ac:spMkLst>
        </pc:spChg>
        <pc:spChg chg="del">
          <ac:chgData name="Kimberlaine Blevins" userId="41768f2a-02a9-47c8-a964-e091876ba2db" providerId="ADAL" clId="{A39F0684-41F7-40F2-8EFA-21CC516267B7}" dt="2024-05-06T14:44:26.905" v="156"/>
          <ac:spMkLst>
            <pc:docMk/>
            <pc:sldMk cId="3526740204" sldId="2616"/>
            <ac:spMk id="27" creationId="{0E30439A-8A5B-46EC-8283-9B6B031D40D0}"/>
          </ac:spMkLst>
        </pc:spChg>
        <pc:spChg chg="del">
          <ac:chgData name="Kimberlaine Blevins" userId="41768f2a-02a9-47c8-a964-e091876ba2db" providerId="ADAL" clId="{A39F0684-41F7-40F2-8EFA-21CC516267B7}" dt="2024-05-06T14:44:26.905" v="156"/>
          <ac:spMkLst>
            <pc:docMk/>
            <pc:sldMk cId="3526740204" sldId="2616"/>
            <ac:spMk id="29" creationId="{5CEAD642-85CF-4750-8432-7C80C901F001}"/>
          </ac:spMkLst>
        </pc:spChg>
        <pc:spChg chg="del">
          <ac:chgData name="Kimberlaine Blevins" userId="41768f2a-02a9-47c8-a964-e091876ba2db" providerId="ADAL" clId="{A39F0684-41F7-40F2-8EFA-21CC516267B7}" dt="2024-05-06T14:44:26.905" v="156"/>
          <ac:spMkLst>
            <pc:docMk/>
            <pc:sldMk cId="3526740204" sldId="2616"/>
            <ac:spMk id="31" creationId="{FA33EEAE-15D5-4119-8C1E-89D943F911EF}"/>
          </ac:spMkLst>
        </pc:spChg>
        <pc:spChg chg="del">
          <ac:chgData name="Kimberlaine Blevins" userId="41768f2a-02a9-47c8-a964-e091876ba2db" providerId="ADAL" clId="{A39F0684-41F7-40F2-8EFA-21CC516267B7}" dt="2024-05-06T14:44:26.905" v="156"/>
          <ac:spMkLst>
            <pc:docMk/>
            <pc:sldMk cId="3526740204" sldId="2616"/>
            <ac:spMk id="33" creationId="{730D8B3B-9B80-4025-B934-26DC7D7CD231}"/>
          </ac:spMkLst>
        </pc:spChg>
        <pc:spChg chg="del">
          <ac:chgData name="Kimberlaine Blevins" userId="41768f2a-02a9-47c8-a964-e091876ba2db" providerId="ADAL" clId="{A39F0684-41F7-40F2-8EFA-21CC516267B7}" dt="2024-05-06T14:44:26.905" v="156"/>
          <ac:spMkLst>
            <pc:docMk/>
            <pc:sldMk cId="3526740204" sldId="2616"/>
            <ac:spMk id="35" creationId="{B5A1B09C-1565-46F8-B70F-621C5EB48A09}"/>
          </ac:spMkLst>
        </pc:spChg>
        <pc:spChg chg="del">
          <ac:chgData name="Kimberlaine Blevins" userId="41768f2a-02a9-47c8-a964-e091876ba2db" providerId="ADAL" clId="{A39F0684-41F7-40F2-8EFA-21CC516267B7}" dt="2024-05-06T14:44:26.905" v="156"/>
          <ac:spMkLst>
            <pc:docMk/>
            <pc:sldMk cId="3526740204" sldId="2616"/>
            <ac:spMk id="37" creationId="{8C516CC8-80AC-446C-A56E-9F54B7210402}"/>
          </ac:spMkLst>
        </pc:spChg>
        <pc:spChg chg="del">
          <ac:chgData name="Kimberlaine Blevins" userId="41768f2a-02a9-47c8-a964-e091876ba2db" providerId="ADAL" clId="{A39F0684-41F7-40F2-8EFA-21CC516267B7}" dt="2024-05-06T14:44:26.905" v="156"/>
          <ac:spMkLst>
            <pc:docMk/>
            <pc:sldMk cId="3526740204" sldId="2616"/>
            <ac:spMk id="39" creationId="{53947E58-F088-49F1-A3D1-DEA690192E84}"/>
          </ac:spMkLst>
        </pc:spChg>
        <pc:picChg chg="del">
          <ac:chgData name="Kimberlaine Blevins" userId="41768f2a-02a9-47c8-a964-e091876ba2db" providerId="ADAL" clId="{A39F0684-41F7-40F2-8EFA-21CC516267B7}" dt="2024-05-06T14:48:12.146" v="225" actId="478"/>
          <ac:picMkLst>
            <pc:docMk/>
            <pc:sldMk cId="3526740204" sldId="2616"/>
            <ac:picMk id="5" creationId="{1F3E5FB2-E542-A6E0-52A8-D5B242ABC52D}"/>
          </ac:picMkLst>
        </pc:picChg>
        <pc:picChg chg="add del mod">
          <ac:chgData name="Kimberlaine Blevins" userId="41768f2a-02a9-47c8-a964-e091876ba2db" providerId="ADAL" clId="{A39F0684-41F7-40F2-8EFA-21CC516267B7}" dt="2024-05-06T14:48:27.670" v="228" actId="26606"/>
          <ac:picMkLst>
            <pc:docMk/>
            <pc:sldMk cId="3526740204" sldId="2616"/>
            <ac:picMk id="6" creationId="{791B1B8E-CA9C-5B3F-4827-97E00E957776}"/>
          </ac:picMkLst>
        </pc:picChg>
        <pc:picChg chg="add">
          <ac:chgData name="Kimberlaine Blevins" userId="41768f2a-02a9-47c8-a964-e091876ba2db" providerId="ADAL" clId="{A39F0684-41F7-40F2-8EFA-21CC516267B7}" dt="2024-05-06T14:48:27.677" v="229" actId="26606"/>
          <ac:picMkLst>
            <pc:docMk/>
            <pc:sldMk cId="3526740204" sldId="2616"/>
            <ac:picMk id="15" creationId="{7B62A4F8-90B8-3EDB-0ED6-34F4793F5AB2}"/>
          </ac:picMkLst>
        </pc:picChg>
      </pc:sldChg>
      <pc:sldChg chg="addSp delSp add del setBg delDesignElem">
        <pc:chgData name="Kimberlaine Blevins" userId="41768f2a-02a9-47c8-a964-e091876ba2db" providerId="ADAL" clId="{A39F0684-41F7-40F2-8EFA-21CC516267B7}" dt="2024-05-06T14:48:46.287" v="232"/>
        <pc:sldMkLst>
          <pc:docMk/>
          <pc:sldMk cId="677276074" sldId="2617"/>
        </pc:sldMkLst>
        <pc:spChg chg="add del">
          <ac:chgData name="Kimberlaine Blevins" userId="41768f2a-02a9-47c8-a964-e091876ba2db" providerId="ADAL" clId="{A39F0684-41F7-40F2-8EFA-21CC516267B7}" dt="2024-05-06T14:48:46.287" v="232"/>
          <ac:spMkLst>
            <pc:docMk/>
            <pc:sldMk cId="677276074" sldId="2617"/>
            <ac:spMk id="224" creationId="{75CC5FF6-C911-4883-B5F7-F5F3E29A8BDE}"/>
          </ac:spMkLst>
        </pc:spChg>
        <pc:spChg chg="add del">
          <ac:chgData name="Kimberlaine Blevins" userId="41768f2a-02a9-47c8-a964-e091876ba2db" providerId="ADAL" clId="{A39F0684-41F7-40F2-8EFA-21CC516267B7}" dt="2024-05-06T14:48:46.287" v="232"/>
          <ac:spMkLst>
            <pc:docMk/>
            <pc:sldMk cId="677276074" sldId="2617"/>
            <ac:spMk id="226" creationId="{84E2200F-ED39-40A1-A6F7-65A45ED6D752}"/>
          </ac:spMkLst>
        </pc:spChg>
        <pc:spChg chg="add del">
          <ac:chgData name="Kimberlaine Blevins" userId="41768f2a-02a9-47c8-a964-e091876ba2db" providerId="ADAL" clId="{A39F0684-41F7-40F2-8EFA-21CC516267B7}" dt="2024-05-06T14:48:46.287" v="232"/>
          <ac:spMkLst>
            <pc:docMk/>
            <pc:sldMk cId="677276074" sldId="2617"/>
            <ac:spMk id="236" creationId="{B163B796-84D7-4069-93D0-7A496A03AA19}"/>
          </ac:spMkLst>
        </pc:spChg>
        <pc:spChg chg="add del">
          <ac:chgData name="Kimberlaine Blevins" userId="41768f2a-02a9-47c8-a964-e091876ba2db" providerId="ADAL" clId="{A39F0684-41F7-40F2-8EFA-21CC516267B7}" dt="2024-05-06T14:48:46.287" v="232"/>
          <ac:spMkLst>
            <pc:docMk/>
            <pc:sldMk cId="677276074" sldId="2617"/>
            <ac:spMk id="244" creationId="{A4AE5E3E-9489-4D5A-A458-72C3E481CB83}"/>
          </ac:spMkLst>
        </pc:spChg>
        <pc:grpChg chg="add del">
          <ac:chgData name="Kimberlaine Blevins" userId="41768f2a-02a9-47c8-a964-e091876ba2db" providerId="ADAL" clId="{A39F0684-41F7-40F2-8EFA-21CC516267B7}" dt="2024-05-06T14:48:46.287" v="232"/>
          <ac:grpSpMkLst>
            <pc:docMk/>
            <pc:sldMk cId="677276074" sldId="2617"/>
            <ac:grpSpMk id="228" creationId="{A4DC59FE-95C7-4792-8613-8387631B1D38}"/>
          </ac:grpSpMkLst>
        </pc:grpChg>
        <pc:grpChg chg="add del">
          <ac:chgData name="Kimberlaine Blevins" userId="41768f2a-02a9-47c8-a964-e091876ba2db" providerId="ADAL" clId="{A39F0684-41F7-40F2-8EFA-21CC516267B7}" dt="2024-05-06T14:48:46.287" v="232"/>
          <ac:grpSpMkLst>
            <pc:docMk/>
            <pc:sldMk cId="677276074" sldId="2617"/>
            <ac:grpSpMk id="238" creationId="{87A77F8F-E829-4314-9F44-36169F7548CE}"/>
          </ac:grpSpMkLst>
        </pc:grpChg>
        <pc:grpChg chg="add del">
          <ac:chgData name="Kimberlaine Blevins" userId="41768f2a-02a9-47c8-a964-e091876ba2db" providerId="ADAL" clId="{A39F0684-41F7-40F2-8EFA-21CC516267B7}" dt="2024-05-06T14:48:46.287" v="232"/>
          <ac:grpSpMkLst>
            <pc:docMk/>
            <pc:sldMk cId="677276074" sldId="2617"/>
            <ac:grpSpMk id="246" creationId="{0E88FC08-D56F-45D4-AC54-B89F64697BE4}"/>
          </ac:grpSpMkLst>
        </pc:grpChg>
        <pc:grpChg chg="add del">
          <ac:chgData name="Kimberlaine Blevins" userId="41768f2a-02a9-47c8-a964-e091876ba2db" providerId="ADAL" clId="{A39F0684-41F7-40F2-8EFA-21CC516267B7}" dt="2024-05-06T14:48:46.287" v="232"/>
          <ac:grpSpMkLst>
            <pc:docMk/>
            <pc:sldMk cId="677276074" sldId="2617"/>
            <ac:grpSpMk id="252" creationId="{B138BDDD-D054-4F0A-BB1F-9D016848D623}"/>
          </ac:grpSpMkLst>
        </pc:grpChg>
      </pc:sldChg>
      <pc:sldChg chg="modSp add mod">
        <pc:chgData name="Kimberlaine Blevins" userId="41768f2a-02a9-47c8-a964-e091876ba2db" providerId="ADAL" clId="{A39F0684-41F7-40F2-8EFA-21CC516267B7}" dt="2024-05-06T14:48:53.689" v="240" actId="27636"/>
        <pc:sldMkLst>
          <pc:docMk/>
          <pc:sldMk cId="2975253454" sldId="2617"/>
        </pc:sldMkLst>
        <pc:spChg chg="mod">
          <ac:chgData name="Kimberlaine Blevins" userId="41768f2a-02a9-47c8-a964-e091876ba2db" providerId="ADAL" clId="{A39F0684-41F7-40F2-8EFA-21CC516267B7}" dt="2024-05-06T14:48:53.689" v="240" actId="27636"/>
          <ac:spMkLst>
            <pc:docMk/>
            <pc:sldMk cId="2975253454" sldId="2617"/>
            <ac:spMk id="4" creationId="{1C3FDF25-0DF6-1670-02EE-81AFB45C5816}"/>
          </ac:spMkLst>
        </pc:spChg>
      </pc:sldChg>
      <pc:sldMasterChg chg="delSldLayout">
        <pc:chgData name="Kimberlaine Blevins" userId="41768f2a-02a9-47c8-a964-e091876ba2db" providerId="ADAL" clId="{A39F0684-41F7-40F2-8EFA-21CC516267B7}" dt="2024-05-06T14:43:11.580" v="152" actId="47"/>
        <pc:sldMasterMkLst>
          <pc:docMk/>
          <pc:sldMasterMk cId="1883162784" sldId="2147483648"/>
        </pc:sldMasterMkLst>
        <pc:sldLayoutChg chg="del">
          <pc:chgData name="Kimberlaine Blevins" userId="41768f2a-02a9-47c8-a964-e091876ba2db" providerId="ADAL" clId="{A39F0684-41F7-40F2-8EFA-21CC516267B7}" dt="2024-05-06T14:43:11.580" v="152" actId="47"/>
          <pc:sldLayoutMkLst>
            <pc:docMk/>
            <pc:sldMasterMk cId="1883162784" sldId="2147483648"/>
            <pc:sldLayoutMk cId="1895231549" sldId="2147483664"/>
          </pc:sldLayoutMkLst>
        </pc:sldLayoutChg>
        <pc:sldLayoutChg chg="del">
          <pc:chgData name="Kimberlaine Blevins" userId="41768f2a-02a9-47c8-a964-e091876ba2db" providerId="ADAL" clId="{A39F0684-41F7-40F2-8EFA-21CC516267B7}" dt="2024-05-06T14:43:08.288" v="150" actId="47"/>
          <pc:sldLayoutMkLst>
            <pc:docMk/>
            <pc:sldMasterMk cId="1883162784" sldId="2147483648"/>
            <pc:sldLayoutMk cId="3866562810" sldId="2147483665"/>
          </pc:sldLayoutMkLst>
        </pc:sldLayoutChg>
        <pc:sldLayoutChg chg="del">
          <pc:chgData name="Kimberlaine Blevins" userId="41768f2a-02a9-47c8-a964-e091876ba2db" providerId="ADAL" clId="{A39F0684-41F7-40F2-8EFA-21CC516267B7}" dt="2024-05-06T14:40:09.141" v="96" actId="47"/>
          <pc:sldLayoutMkLst>
            <pc:docMk/>
            <pc:sldMasterMk cId="1883162784" sldId="2147483648"/>
            <pc:sldLayoutMk cId="3985600218" sldId="2147483666"/>
          </pc:sldLayoutMkLst>
        </pc:sldLayoutChg>
      </pc:sldMasterChg>
    </pc:docChg>
  </pc:docChgLst>
  <pc:docChgLst>
    <pc:chgData name="Elizabeth Gantt" userId="S::elizabeth.gantt@energyunited.com::39cce729-8524-4af8-addb-86a7c8dc4405" providerId="AD" clId="Web-{BF6294AD-AA4B-4CF3-8FFA-D384CA32CE9E}"/>
    <pc:docChg chg="addSld modSld">
      <pc:chgData name="Elizabeth Gantt" userId="S::elizabeth.gantt@energyunited.com::39cce729-8524-4af8-addb-86a7c8dc4405" providerId="AD" clId="Web-{BF6294AD-AA4B-4CF3-8FFA-D384CA32CE9E}" dt="2024-05-21T14:49:02.789" v="224" actId="20577"/>
      <pc:docMkLst>
        <pc:docMk/>
      </pc:docMkLst>
      <pc:sldChg chg="addSp modSp add">
        <pc:chgData name="Elizabeth Gantt" userId="S::elizabeth.gantt@energyunited.com::39cce729-8524-4af8-addb-86a7c8dc4405" providerId="AD" clId="Web-{BF6294AD-AA4B-4CF3-8FFA-D384CA32CE9E}" dt="2024-05-21T14:45:13.546" v="161" actId="1076"/>
        <pc:sldMkLst>
          <pc:docMk/>
          <pc:sldMk cId="852579571" sldId="2625"/>
        </pc:sldMkLst>
        <pc:spChg chg="mod">
          <ac:chgData name="Elizabeth Gantt" userId="S::elizabeth.gantt@energyunited.com::39cce729-8524-4af8-addb-86a7c8dc4405" providerId="AD" clId="Web-{BF6294AD-AA4B-4CF3-8FFA-D384CA32CE9E}" dt="2024-05-21T14:34:07.131" v="28" actId="20577"/>
          <ac:spMkLst>
            <pc:docMk/>
            <pc:sldMk cId="852579571" sldId="2625"/>
            <ac:spMk id="2" creationId="{FF75BA53-E1F5-82D5-061C-90547DE2129D}"/>
          </ac:spMkLst>
        </pc:spChg>
        <pc:spChg chg="mod">
          <ac:chgData name="Elizabeth Gantt" userId="S::elizabeth.gantt@energyunited.com::39cce729-8524-4af8-addb-86a7c8dc4405" providerId="AD" clId="Web-{BF6294AD-AA4B-4CF3-8FFA-D384CA32CE9E}" dt="2024-05-21T14:38:16.359" v="159" actId="20577"/>
          <ac:spMkLst>
            <pc:docMk/>
            <pc:sldMk cId="852579571" sldId="2625"/>
            <ac:spMk id="3" creationId="{07D35FD8-A60F-85D6-2A9D-D3F96EB9A4DD}"/>
          </ac:spMkLst>
        </pc:spChg>
        <pc:picChg chg="add mod">
          <ac:chgData name="Elizabeth Gantt" userId="S::elizabeth.gantt@energyunited.com::39cce729-8524-4af8-addb-86a7c8dc4405" providerId="AD" clId="Web-{BF6294AD-AA4B-4CF3-8FFA-D384CA32CE9E}" dt="2024-05-21T14:45:13.546" v="161" actId="1076"/>
          <ac:picMkLst>
            <pc:docMk/>
            <pc:sldMk cId="852579571" sldId="2625"/>
            <ac:picMk id="4" creationId="{30027B17-B2A4-DE02-F939-C77054405058}"/>
          </ac:picMkLst>
        </pc:picChg>
      </pc:sldChg>
      <pc:sldChg chg="delSp modSp add replId">
        <pc:chgData name="Elizabeth Gantt" userId="S::elizabeth.gantt@energyunited.com::39cce729-8524-4af8-addb-86a7c8dc4405" providerId="AD" clId="Web-{BF6294AD-AA4B-4CF3-8FFA-D384CA32CE9E}" dt="2024-05-21T14:49:02.789" v="224" actId="20577"/>
        <pc:sldMkLst>
          <pc:docMk/>
          <pc:sldMk cId="2179074932" sldId="2626"/>
        </pc:sldMkLst>
        <pc:spChg chg="mod">
          <ac:chgData name="Elizabeth Gantt" userId="S::elizabeth.gantt@energyunited.com::39cce729-8524-4af8-addb-86a7c8dc4405" providerId="AD" clId="Web-{BF6294AD-AA4B-4CF3-8FFA-D384CA32CE9E}" dt="2024-05-21T14:49:02.789" v="224" actId="20577"/>
          <ac:spMkLst>
            <pc:docMk/>
            <pc:sldMk cId="2179074932" sldId="2626"/>
            <ac:spMk id="3" creationId="{07D35FD8-A60F-85D6-2A9D-D3F96EB9A4DD}"/>
          </ac:spMkLst>
        </pc:spChg>
        <pc:picChg chg="del">
          <ac:chgData name="Elizabeth Gantt" userId="S::elizabeth.gantt@energyunited.com::39cce729-8524-4af8-addb-86a7c8dc4405" providerId="AD" clId="Web-{BF6294AD-AA4B-4CF3-8FFA-D384CA32CE9E}" dt="2024-05-21T14:46:54.206" v="163"/>
          <ac:picMkLst>
            <pc:docMk/>
            <pc:sldMk cId="2179074932" sldId="2626"/>
            <ac:picMk id="4" creationId="{30027B17-B2A4-DE02-F939-C77054405058}"/>
          </ac:picMkLst>
        </pc:picChg>
      </pc:sldChg>
    </pc:docChg>
  </pc:docChgLst>
  <pc:docChgLst>
    <pc:chgData name="Kimberlaine Blevins" userId="S::kimberlaine.blevins@energyunited.com::41768f2a-02a9-47c8-a964-e091876ba2db" providerId="AD" clId="Web-{F991A8B1-94B7-4D37-8EC9-F56BC4C2B564}"/>
    <pc:docChg chg="modSld">
      <pc:chgData name="Kimberlaine Blevins" userId="S::kimberlaine.blevins@energyunited.com::41768f2a-02a9-47c8-a964-e091876ba2db" providerId="AD" clId="Web-{F991A8B1-94B7-4D37-8EC9-F56BC4C2B564}" dt="2024-02-08T16:33:15.413" v="2" actId="20577"/>
      <pc:docMkLst>
        <pc:docMk/>
      </pc:docMkLst>
      <pc:sldChg chg="modSp">
        <pc:chgData name="Kimberlaine Blevins" userId="S::kimberlaine.blevins@energyunited.com::41768f2a-02a9-47c8-a964-e091876ba2db" providerId="AD" clId="Web-{F991A8B1-94B7-4D37-8EC9-F56BC4C2B564}" dt="2024-02-08T16:33:15.413" v="2" actId="20577"/>
        <pc:sldMkLst>
          <pc:docMk/>
          <pc:sldMk cId="2448997212" sldId="1971"/>
        </pc:sldMkLst>
        <pc:spChg chg="mod">
          <ac:chgData name="Kimberlaine Blevins" userId="S::kimberlaine.blevins@energyunited.com::41768f2a-02a9-47c8-a964-e091876ba2db" providerId="AD" clId="Web-{F991A8B1-94B7-4D37-8EC9-F56BC4C2B564}" dt="2024-02-08T16:33:15.413" v="2" actId="20577"/>
          <ac:spMkLst>
            <pc:docMk/>
            <pc:sldMk cId="2448997212" sldId="1971"/>
            <ac:spMk id="2" creationId="{00000000-0000-0000-0000-000000000000}"/>
          </ac:spMkLst>
        </pc:spChg>
      </pc:sldChg>
    </pc:docChg>
  </pc:docChgLst>
  <pc:docChgLst>
    <pc:chgData name="Marilyn Lineberger" userId="S::marilyn.lineberger@energyunited.com::1ee1a25e-7cb3-4d36-ad4c-e7b427b19bc3" providerId="AD" clId="Web-{C5596644-74B9-165C-BDE7-AE257464533E}"/>
    <pc:docChg chg="modSld">
      <pc:chgData name="Marilyn Lineberger" userId="S::marilyn.lineberger@energyunited.com::1ee1a25e-7cb3-4d36-ad4c-e7b427b19bc3" providerId="AD" clId="Web-{C5596644-74B9-165C-BDE7-AE257464533E}" dt="2024-05-24T14:21:51.919" v="19" actId="20577"/>
      <pc:docMkLst>
        <pc:docMk/>
      </pc:docMkLst>
      <pc:sldChg chg="modSp">
        <pc:chgData name="Marilyn Lineberger" userId="S::marilyn.lineberger@energyunited.com::1ee1a25e-7cb3-4d36-ad4c-e7b427b19bc3" providerId="AD" clId="Web-{C5596644-74B9-165C-BDE7-AE257464533E}" dt="2024-05-24T14:21:51.919" v="19" actId="20577"/>
        <pc:sldMkLst>
          <pc:docMk/>
          <pc:sldMk cId="3089146981" sldId="2620"/>
        </pc:sldMkLst>
        <pc:spChg chg="mod">
          <ac:chgData name="Marilyn Lineberger" userId="S::marilyn.lineberger@energyunited.com::1ee1a25e-7cb3-4d36-ad4c-e7b427b19bc3" providerId="AD" clId="Web-{C5596644-74B9-165C-BDE7-AE257464533E}" dt="2024-05-24T14:21:51.919" v="19" actId="20577"/>
          <ac:spMkLst>
            <pc:docMk/>
            <pc:sldMk cId="3089146981" sldId="2620"/>
            <ac:spMk id="3" creationId="{12814FA6-A7D4-91DF-222B-101C95E5EF4B}"/>
          </ac:spMkLst>
        </pc:spChg>
      </pc:sldChg>
      <pc:sldChg chg="modSp">
        <pc:chgData name="Marilyn Lineberger" userId="S::marilyn.lineberger@energyunited.com::1ee1a25e-7cb3-4d36-ad4c-e7b427b19bc3" providerId="AD" clId="Web-{C5596644-74B9-165C-BDE7-AE257464533E}" dt="2024-05-24T14:19:59.950" v="10" actId="20577"/>
        <pc:sldMkLst>
          <pc:docMk/>
          <pc:sldMk cId="2179074932" sldId="2626"/>
        </pc:sldMkLst>
        <pc:spChg chg="mod">
          <ac:chgData name="Marilyn Lineberger" userId="S::marilyn.lineberger@energyunited.com::1ee1a25e-7cb3-4d36-ad4c-e7b427b19bc3" providerId="AD" clId="Web-{C5596644-74B9-165C-BDE7-AE257464533E}" dt="2024-05-24T14:19:59.950" v="10" actId="20577"/>
          <ac:spMkLst>
            <pc:docMk/>
            <pc:sldMk cId="2179074932" sldId="2626"/>
            <ac:spMk id="4" creationId="{2D6A0626-6047-062D-D51B-4AEF7332C2AD}"/>
          </ac:spMkLst>
        </pc:spChg>
      </pc:sldChg>
    </pc:docChg>
  </pc:docChgLst>
  <pc:docChgLst>
    <pc:chgData name="Kimberlaine Blevins" userId="41768f2a-02a9-47c8-a964-e091876ba2db" providerId="ADAL" clId="{58D04267-8017-4267-886A-3F23D2E885A0}"/>
    <pc:docChg chg="addSld delSld modSld">
      <pc:chgData name="Kimberlaine Blevins" userId="41768f2a-02a9-47c8-a964-e091876ba2db" providerId="ADAL" clId="{58D04267-8017-4267-886A-3F23D2E885A0}" dt="2024-02-02T13:18:55.939" v="1" actId="47"/>
      <pc:docMkLst>
        <pc:docMk/>
      </pc:docMkLst>
      <pc:sldChg chg="del">
        <pc:chgData name="Kimberlaine Blevins" userId="41768f2a-02a9-47c8-a964-e091876ba2db" providerId="ADAL" clId="{58D04267-8017-4267-886A-3F23D2E885A0}" dt="2024-02-02T13:18:55.939" v="1" actId="47"/>
        <pc:sldMkLst>
          <pc:docMk/>
          <pc:sldMk cId="2748276410" sldId="269"/>
        </pc:sldMkLst>
      </pc:sldChg>
      <pc:sldChg chg="add">
        <pc:chgData name="Kimberlaine Blevins" userId="41768f2a-02a9-47c8-a964-e091876ba2db" providerId="ADAL" clId="{58D04267-8017-4267-886A-3F23D2E885A0}" dt="2024-02-02T13:18:53.021" v="0"/>
        <pc:sldMkLst>
          <pc:docMk/>
          <pc:sldMk cId="1758817655" sldId="2614"/>
        </pc:sldMkLst>
      </pc:sldChg>
    </pc:docChg>
  </pc:docChgLst>
  <pc:docChgLst>
    <pc:chgData name="Kimberlaine Blevins" userId="41768f2a-02a9-47c8-a964-e091876ba2db" providerId="ADAL" clId="{4D10E837-A256-446C-938B-D450C6553219}"/>
    <pc:docChg chg="undo redo custSel addSld delSld modSld">
      <pc:chgData name="Kimberlaine Blevins" userId="41768f2a-02a9-47c8-a964-e091876ba2db" providerId="ADAL" clId="{4D10E837-A256-446C-938B-D450C6553219}" dt="2024-06-06T16:18:49.274" v="188" actId="1076"/>
      <pc:docMkLst>
        <pc:docMk/>
      </pc:docMkLst>
      <pc:sldChg chg="modSp mod">
        <pc:chgData name="Kimberlaine Blevins" userId="41768f2a-02a9-47c8-a964-e091876ba2db" providerId="ADAL" clId="{4D10E837-A256-446C-938B-D450C6553219}" dt="2024-05-28T14:03:25.627" v="50" actId="20577"/>
        <pc:sldMkLst>
          <pc:docMk/>
          <pc:sldMk cId="2607243486" sldId="934"/>
        </pc:sldMkLst>
        <pc:spChg chg="mod">
          <ac:chgData name="Kimberlaine Blevins" userId="41768f2a-02a9-47c8-a964-e091876ba2db" providerId="ADAL" clId="{4D10E837-A256-446C-938B-D450C6553219}" dt="2024-05-28T14:03:25.627" v="50" actId="20577"/>
          <ac:spMkLst>
            <pc:docMk/>
            <pc:sldMk cId="2607243486" sldId="934"/>
            <ac:spMk id="3" creationId="{8DC94B6F-BA04-DF0D-CBAE-0A040A369516}"/>
          </ac:spMkLst>
        </pc:spChg>
      </pc:sldChg>
      <pc:sldChg chg="modSp mod">
        <pc:chgData name="Kimberlaine Blevins" userId="41768f2a-02a9-47c8-a964-e091876ba2db" providerId="ADAL" clId="{4D10E837-A256-446C-938B-D450C6553219}" dt="2024-06-06T16:15:05.343" v="186" actId="403"/>
        <pc:sldMkLst>
          <pc:docMk/>
          <pc:sldMk cId="1318876216" sldId="1968"/>
        </pc:sldMkLst>
        <pc:spChg chg="mod">
          <ac:chgData name="Kimberlaine Blevins" userId="41768f2a-02a9-47c8-a964-e091876ba2db" providerId="ADAL" clId="{4D10E837-A256-446C-938B-D450C6553219}" dt="2024-06-06T16:15:05.343" v="186" actId="403"/>
          <ac:spMkLst>
            <pc:docMk/>
            <pc:sldMk cId="1318876216" sldId="1968"/>
            <ac:spMk id="3" creationId="{00000000-0000-0000-0000-000000000000}"/>
          </ac:spMkLst>
        </pc:spChg>
      </pc:sldChg>
      <pc:sldChg chg="modSp mod">
        <pc:chgData name="Kimberlaine Blevins" userId="41768f2a-02a9-47c8-a964-e091876ba2db" providerId="ADAL" clId="{4D10E837-A256-446C-938B-D450C6553219}" dt="2024-06-06T16:14:51.627" v="184" actId="403"/>
        <pc:sldMkLst>
          <pc:docMk/>
          <pc:sldMk cId="81188949" sldId="2615"/>
        </pc:sldMkLst>
        <pc:spChg chg="mod">
          <ac:chgData name="Kimberlaine Blevins" userId="41768f2a-02a9-47c8-a964-e091876ba2db" providerId="ADAL" clId="{4D10E837-A256-446C-938B-D450C6553219}" dt="2024-06-06T16:14:51.627" v="184" actId="403"/>
          <ac:spMkLst>
            <pc:docMk/>
            <pc:sldMk cId="81188949" sldId="2615"/>
            <ac:spMk id="3" creationId="{00000000-0000-0000-0000-000000000000}"/>
          </ac:spMkLst>
        </pc:spChg>
      </pc:sldChg>
      <pc:sldChg chg="modSp mod">
        <pc:chgData name="Kimberlaine Blevins" userId="41768f2a-02a9-47c8-a964-e091876ba2db" providerId="ADAL" clId="{4D10E837-A256-446C-938B-D450C6553219}" dt="2024-06-06T16:14:34.845" v="182" actId="27636"/>
        <pc:sldMkLst>
          <pc:docMk/>
          <pc:sldMk cId="2975253454" sldId="2617"/>
        </pc:sldMkLst>
        <pc:spChg chg="mod">
          <ac:chgData name="Kimberlaine Blevins" userId="41768f2a-02a9-47c8-a964-e091876ba2db" providerId="ADAL" clId="{4D10E837-A256-446C-938B-D450C6553219}" dt="2024-06-06T16:14:34.845" v="182" actId="27636"/>
          <ac:spMkLst>
            <pc:docMk/>
            <pc:sldMk cId="2975253454" sldId="2617"/>
            <ac:spMk id="3" creationId="{7B1A109A-4F4C-01D6-F677-B16D650E4BFE}"/>
          </ac:spMkLst>
        </pc:spChg>
        <pc:spChg chg="mod">
          <ac:chgData name="Kimberlaine Blevins" userId="41768f2a-02a9-47c8-a964-e091876ba2db" providerId="ADAL" clId="{4D10E837-A256-446C-938B-D450C6553219}" dt="2024-06-06T15:00:09.523" v="108" actId="1076"/>
          <ac:spMkLst>
            <pc:docMk/>
            <pc:sldMk cId="2975253454" sldId="2617"/>
            <ac:spMk id="4" creationId="{1C3FDF25-0DF6-1670-02EE-81AFB45C5816}"/>
          </ac:spMkLst>
        </pc:spChg>
      </pc:sldChg>
      <pc:sldChg chg="modSp mod">
        <pc:chgData name="Kimberlaine Blevins" userId="41768f2a-02a9-47c8-a964-e091876ba2db" providerId="ADAL" clId="{4D10E837-A256-446C-938B-D450C6553219}" dt="2024-06-06T14:29:21.681" v="70" actId="27636"/>
        <pc:sldMkLst>
          <pc:docMk/>
          <pc:sldMk cId="3536610363" sldId="2621"/>
        </pc:sldMkLst>
        <pc:spChg chg="mod">
          <ac:chgData name="Kimberlaine Blevins" userId="41768f2a-02a9-47c8-a964-e091876ba2db" providerId="ADAL" clId="{4D10E837-A256-446C-938B-D450C6553219}" dt="2024-06-06T14:29:21.681" v="70" actId="27636"/>
          <ac:spMkLst>
            <pc:docMk/>
            <pc:sldMk cId="3536610363" sldId="2621"/>
            <ac:spMk id="2" creationId="{402E7E40-80BD-032A-D9B4-BA4D140D037B}"/>
          </ac:spMkLst>
        </pc:spChg>
      </pc:sldChg>
      <pc:sldChg chg="addSp delSp modSp del mod">
        <pc:chgData name="Kimberlaine Blevins" userId="41768f2a-02a9-47c8-a964-e091876ba2db" providerId="ADAL" clId="{4D10E837-A256-446C-938B-D450C6553219}" dt="2024-06-06T14:30:53.435" v="87" actId="47"/>
        <pc:sldMkLst>
          <pc:docMk/>
          <pc:sldMk cId="509327588" sldId="2624"/>
        </pc:sldMkLst>
        <pc:spChg chg="mod">
          <ac:chgData name="Kimberlaine Blevins" userId="41768f2a-02a9-47c8-a964-e091876ba2db" providerId="ADAL" clId="{4D10E837-A256-446C-938B-D450C6553219}" dt="2024-06-06T14:26:39.686" v="51" actId="1076"/>
          <ac:spMkLst>
            <pc:docMk/>
            <pc:sldMk cId="509327588" sldId="2624"/>
            <ac:spMk id="2" creationId="{E26E1127-E93B-C188-8C96-3FC191796B6B}"/>
          </ac:spMkLst>
        </pc:spChg>
        <pc:spChg chg="mod">
          <ac:chgData name="Kimberlaine Blevins" userId="41768f2a-02a9-47c8-a964-e091876ba2db" providerId="ADAL" clId="{4D10E837-A256-446C-938B-D450C6553219}" dt="2024-06-06T14:28:57.993" v="61"/>
          <ac:spMkLst>
            <pc:docMk/>
            <pc:sldMk cId="509327588" sldId="2624"/>
            <ac:spMk id="3" creationId="{1281AC9E-4596-47CD-DCBE-4DD0482CFDC5}"/>
          </ac:spMkLst>
        </pc:spChg>
        <pc:picChg chg="add del">
          <ac:chgData name="Kimberlaine Blevins" userId="41768f2a-02a9-47c8-a964-e091876ba2db" providerId="ADAL" clId="{4D10E837-A256-446C-938B-D450C6553219}" dt="2024-06-06T14:29:06.882" v="63" actId="22"/>
          <ac:picMkLst>
            <pc:docMk/>
            <pc:sldMk cId="509327588" sldId="2624"/>
            <ac:picMk id="5" creationId="{BFF5EE92-BE3C-BA9E-E921-AF741F25C2F0}"/>
          </ac:picMkLst>
        </pc:picChg>
      </pc:sldChg>
      <pc:sldChg chg="addSp delSp modSp mod">
        <pc:chgData name="Kimberlaine Blevins" userId="41768f2a-02a9-47c8-a964-e091876ba2db" providerId="ADAL" clId="{4D10E837-A256-446C-938B-D450C6553219}" dt="2024-06-06T16:04:37.153" v="144" actId="27636"/>
        <pc:sldMkLst>
          <pc:docMk/>
          <pc:sldMk cId="852579571" sldId="2625"/>
        </pc:sldMkLst>
        <pc:spChg chg="mod">
          <ac:chgData name="Kimberlaine Blevins" userId="41768f2a-02a9-47c8-a964-e091876ba2db" providerId="ADAL" clId="{4D10E837-A256-446C-938B-D450C6553219}" dt="2024-06-06T14:54:02.159" v="92" actId="1076"/>
          <ac:spMkLst>
            <pc:docMk/>
            <pc:sldMk cId="852579571" sldId="2625"/>
            <ac:spMk id="2" creationId="{FF75BA53-E1F5-82D5-061C-90547DE2129D}"/>
          </ac:spMkLst>
        </pc:spChg>
        <pc:spChg chg="mod">
          <ac:chgData name="Kimberlaine Blevins" userId="41768f2a-02a9-47c8-a964-e091876ba2db" providerId="ADAL" clId="{4D10E837-A256-446C-938B-D450C6553219}" dt="2024-06-06T16:04:37.153" v="144" actId="27636"/>
          <ac:spMkLst>
            <pc:docMk/>
            <pc:sldMk cId="852579571" sldId="2625"/>
            <ac:spMk id="3" creationId="{07D35FD8-A60F-85D6-2A9D-D3F96EB9A4DD}"/>
          </ac:spMkLst>
        </pc:spChg>
        <pc:spChg chg="del">
          <ac:chgData name="Kimberlaine Blevins" userId="41768f2a-02a9-47c8-a964-e091876ba2db" providerId="ADAL" clId="{4D10E837-A256-446C-938B-D450C6553219}" dt="2024-05-28T13:35:52.663" v="16" actId="26606"/>
          <ac:spMkLst>
            <pc:docMk/>
            <pc:sldMk cId="852579571" sldId="2625"/>
            <ac:spMk id="35" creationId="{26CAED0A-2A45-4C9C-BCDD-21A8A092C5F3}"/>
          </ac:spMkLst>
        </pc:spChg>
        <pc:spChg chg="del">
          <ac:chgData name="Kimberlaine Blevins" userId="41768f2a-02a9-47c8-a964-e091876ba2db" providerId="ADAL" clId="{4D10E837-A256-446C-938B-D450C6553219}" dt="2024-05-28T13:35:52.663" v="16" actId="26606"/>
          <ac:spMkLst>
            <pc:docMk/>
            <pc:sldMk cId="852579571" sldId="2625"/>
            <ac:spMk id="37" creationId="{3A9A4357-BD1D-4622-A4FE-766E6AB8DE84}"/>
          </ac:spMkLst>
        </pc:spChg>
        <pc:spChg chg="del">
          <ac:chgData name="Kimberlaine Blevins" userId="41768f2a-02a9-47c8-a964-e091876ba2db" providerId="ADAL" clId="{4D10E837-A256-446C-938B-D450C6553219}" dt="2024-05-28T13:35:52.663" v="16" actId="26606"/>
          <ac:spMkLst>
            <pc:docMk/>
            <pc:sldMk cId="852579571" sldId="2625"/>
            <ac:spMk id="39" creationId="{E659831F-0D9A-4C63-9EBB-8435B85A440F}"/>
          </ac:spMkLst>
        </pc:spChg>
        <pc:spChg chg="del">
          <ac:chgData name="Kimberlaine Blevins" userId="41768f2a-02a9-47c8-a964-e091876ba2db" providerId="ADAL" clId="{4D10E837-A256-446C-938B-D450C6553219}" dt="2024-05-28T13:35:52.663" v="16" actId="26606"/>
          <ac:spMkLst>
            <pc:docMk/>
            <pc:sldMk cId="852579571" sldId="2625"/>
            <ac:spMk id="41" creationId="{E6995CE5-F890-4ABA-82A2-26507CE8D2A3}"/>
          </ac:spMkLst>
        </pc:spChg>
        <pc:spChg chg="add">
          <ac:chgData name="Kimberlaine Blevins" userId="41768f2a-02a9-47c8-a964-e091876ba2db" providerId="ADAL" clId="{4D10E837-A256-446C-938B-D450C6553219}" dt="2024-05-28T13:35:52.663" v="16" actId="26606"/>
          <ac:spMkLst>
            <pc:docMk/>
            <pc:sldMk cId="852579571" sldId="2625"/>
            <ac:spMk id="46" creationId="{A7AE9375-4664-4DB2-922D-2782A6E439AC}"/>
          </ac:spMkLst>
        </pc:spChg>
        <pc:spChg chg="add">
          <ac:chgData name="Kimberlaine Blevins" userId="41768f2a-02a9-47c8-a964-e091876ba2db" providerId="ADAL" clId="{4D10E837-A256-446C-938B-D450C6553219}" dt="2024-05-28T13:35:52.663" v="16" actId="26606"/>
          <ac:spMkLst>
            <pc:docMk/>
            <pc:sldMk cId="852579571" sldId="2625"/>
            <ac:spMk id="50" creationId="{C87417AF-190E-4D6E-AFA6-7D3E84B0B430}"/>
          </ac:spMkLst>
        </pc:spChg>
        <pc:spChg chg="add">
          <ac:chgData name="Kimberlaine Blevins" userId="41768f2a-02a9-47c8-a964-e091876ba2db" providerId="ADAL" clId="{4D10E837-A256-446C-938B-D450C6553219}" dt="2024-05-28T13:35:52.663" v="16" actId="26606"/>
          <ac:spMkLst>
            <pc:docMk/>
            <pc:sldMk cId="852579571" sldId="2625"/>
            <ac:spMk id="52" creationId="{80B30ED8-273E-4C07-8568-2FE5CC5C483D}"/>
          </ac:spMkLst>
        </pc:spChg>
        <pc:picChg chg="mod ord">
          <ac:chgData name="Kimberlaine Blevins" userId="41768f2a-02a9-47c8-a964-e091876ba2db" providerId="ADAL" clId="{4D10E837-A256-446C-938B-D450C6553219}" dt="2024-05-28T13:36:53.966" v="32" actId="14100"/>
          <ac:picMkLst>
            <pc:docMk/>
            <pc:sldMk cId="852579571" sldId="2625"/>
            <ac:picMk id="4" creationId="{30027B17-B2A4-DE02-F939-C77054405058}"/>
          </ac:picMkLst>
        </pc:picChg>
        <pc:picChg chg="mod">
          <ac:chgData name="Kimberlaine Blevins" userId="41768f2a-02a9-47c8-a964-e091876ba2db" providerId="ADAL" clId="{4D10E837-A256-446C-938B-D450C6553219}" dt="2024-05-28T13:36:47.222" v="30" actId="14100"/>
          <ac:picMkLst>
            <pc:docMk/>
            <pc:sldMk cId="852579571" sldId="2625"/>
            <ac:picMk id="5" creationId="{BA34AC6C-8D66-A914-62F9-63B9E358C7AE}"/>
          </ac:picMkLst>
        </pc:picChg>
        <pc:cxnChg chg="add">
          <ac:chgData name="Kimberlaine Blevins" userId="41768f2a-02a9-47c8-a964-e091876ba2db" providerId="ADAL" clId="{4D10E837-A256-446C-938B-D450C6553219}" dt="2024-05-28T13:35:52.663" v="16" actId="26606"/>
          <ac:cxnSpMkLst>
            <pc:docMk/>
            <pc:sldMk cId="852579571" sldId="2625"/>
            <ac:cxnSpMk id="48" creationId="{EE504C98-6397-41C1-A8D8-2D9C4ED307E0}"/>
          </ac:cxnSpMkLst>
        </pc:cxnChg>
      </pc:sldChg>
      <pc:sldChg chg="addSp delSp modSp mod">
        <pc:chgData name="Kimberlaine Blevins" userId="41768f2a-02a9-47c8-a964-e091876ba2db" providerId="ADAL" clId="{4D10E837-A256-446C-938B-D450C6553219}" dt="2024-05-28T13:35:37.111" v="15" actId="14100"/>
        <pc:sldMkLst>
          <pc:docMk/>
          <pc:sldMk cId="2179074932" sldId="2626"/>
        </pc:sldMkLst>
        <pc:spChg chg="mod">
          <ac:chgData name="Kimberlaine Blevins" userId="41768f2a-02a9-47c8-a964-e091876ba2db" providerId="ADAL" clId="{4D10E837-A256-446C-938B-D450C6553219}" dt="2024-05-28T13:35:28.710" v="13" actId="1076"/>
          <ac:spMkLst>
            <pc:docMk/>
            <pc:sldMk cId="2179074932" sldId="2626"/>
            <ac:spMk id="2" creationId="{FF75BA53-E1F5-82D5-061C-90547DE2129D}"/>
          </ac:spMkLst>
        </pc:spChg>
        <pc:spChg chg="mod">
          <ac:chgData name="Kimberlaine Blevins" userId="41768f2a-02a9-47c8-a964-e091876ba2db" providerId="ADAL" clId="{4D10E837-A256-446C-938B-D450C6553219}" dt="2024-05-28T13:35:25.887" v="12" actId="1076"/>
          <ac:spMkLst>
            <pc:docMk/>
            <pc:sldMk cId="2179074932" sldId="2626"/>
            <ac:spMk id="3" creationId="{07D35FD8-A60F-85D6-2A9D-D3F96EB9A4DD}"/>
          </ac:spMkLst>
        </pc:spChg>
        <pc:spChg chg="del">
          <ac:chgData name="Kimberlaine Blevins" userId="41768f2a-02a9-47c8-a964-e091876ba2db" providerId="ADAL" clId="{4D10E837-A256-446C-938B-D450C6553219}" dt="2024-05-28T13:34:31.525" v="1" actId="26606"/>
          <ac:spMkLst>
            <pc:docMk/>
            <pc:sldMk cId="2179074932" sldId="2626"/>
            <ac:spMk id="43" creationId="{201CC55D-ED54-4C5C-95E6-10947BD1103B}"/>
          </ac:spMkLst>
        </pc:spChg>
        <pc:spChg chg="del">
          <ac:chgData name="Kimberlaine Blevins" userId="41768f2a-02a9-47c8-a964-e091876ba2db" providerId="ADAL" clId="{4D10E837-A256-446C-938B-D450C6553219}" dt="2024-05-28T13:34:31.525" v="1" actId="26606"/>
          <ac:spMkLst>
            <pc:docMk/>
            <pc:sldMk cId="2179074932" sldId="2626"/>
            <ac:spMk id="45" creationId="{3873B707-463F-40B0-8227-E8CC6C67EB25}"/>
          </ac:spMkLst>
        </pc:spChg>
        <pc:spChg chg="del">
          <ac:chgData name="Kimberlaine Blevins" userId="41768f2a-02a9-47c8-a964-e091876ba2db" providerId="ADAL" clId="{4D10E837-A256-446C-938B-D450C6553219}" dt="2024-05-28T13:34:31.525" v="1" actId="26606"/>
          <ac:spMkLst>
            <pc:docMk/>
            <pc:sldMk cId="2179074932" sldId="2626"/>
            <ac:spMk id="46" creationId="{C13237C8-E62C-4F0D-A318-BD6FB6C2D138}"/>
          </ac:spMkLst>
        </pc:spChg>
        <pc:spChg chg="del">
          <ac:chgData name="Kimberlaine Blevins" userId="41768f2a-02a9-47c8-a964-e091876ba2db" providerId="ADAL" clId="{4D10E837-A256-446C-938B-D450C6553219}" dt="2024-05-28T13:34:31.525" v="1" actId="26606"/>
          <ac:spMkLst>
            <pc:docMk/>
            <pc:sldMk cId="2179074932" sldId="2626"/>
            <ac:spMk id="47" creationId="{19C9EAEA-39D0-4B0E-A0EB-51E7B26740B1}"/>
          </ac:spMkLst>
        </pc:spChg>
        <pc:spChg chg="add">
          <ac:chgData name="Kimberlaine Blevins" userId="41768f2a-02a9-47c8-a964-e091876ba2db" providerId="ADAL" clId="{4D10E837-A256-446C-938B-D450C6553219}" dt="2024-05-28T13:34:31.525" v="1" actId="26606"/>
          <ac:spMkLst>
            <pc:docMk/>
            <pc:sldMk cId="2179074932" sldId="2626"/>
            <ac:spMk id="52" creationId="{12609869-9E80-471B-A487-A53288E0E791}"/>
          </ac:spMkLst>
        </pc:spChg>
        <pc:spChg chg="add">
          <ac:chgData name="Kimberlaine Blevins" userId="41768f2a-02a9-47c8-a964-e091876ba2db" providerId="ADAL" clId="{4D10E837-A256-446C-938B-D450C6553219}" dt="2024-05-28T13:34:31.525" v="1" actId="26606"/>
          <ac:spMkLst>
            <pc:docMk/>
            <pc:sldMk cId="2179074932" sldId="2626"/>
            <ac:spMk id="54" creationId="{7004738A-9D34-43E8-97D2-CA0EED4F8BE0}"/>
          </ac:spMkLst>
        </pc:spChg>
        <pc:spChg chg="add">
          <ac:chgData name="Kimberlaine Blevins" userId="41768f2a-02a9-47c8-a964-e091876ba2db" providerId="ADAL" clId="{4D10E837-A256-446C-938B-D450C6553219}" dt="2024-05-28T13:34:31.525" v="1" actId="26606"/>
          <ac:spMkLst>
            <pc:docMk/>
            <pc:sldMk cId="2179074932" sldId="2626"/>
            <ac:spMk id="56" creationId="{B8B8D07F-F13E-443E-BA68-2D26672D76B9}"/>
          </ac:spMkLst>
        </pc:spChg>
        <pc:spChg chg="add">
          <ac:chgData name="Kimberlaine Blevins" userId="41768f2a-02a9-47c8-a964-e091876ba2db" providerId="ADAL" clId="{4D10E837-A256-446C-938B-D450C6553219}" dt="2024-05-28T13:34:31.525" v="1" actId="26606"/>
          <ac:spMkLst>
            <pc:docMk/>
            <pc:sldMk cId="2179074932" sldId="2626"/>
            <ac:spMk id="58" creationId="{2813A4FA-24A5-41ED-A534-3807D1B2F344}"/>
          </ac:spMkLst>
        </pc:spChg>
        <pc:spChg chg="add">
          <ac:chgData name="Kimberlaine Blevins" userId="41768f2a-02a9-47c8-a964-e091876ba2db" providerId="ADAL" clId="{4D10E837-A256-446C-938B-D450C6553219}" dt="2024-05-28T13:34:31.525" v="1" actId="26606"/>
          <ac:spMkLst>
            <pc:docMk/>
            <pc:sldMk cId="2179074932" sldId="2626"/>
            <ac:spMk id="60" creationId="{C3944F27-CA70-4E84-A51A-E6BF89558979}"/>
          </ac:spMkLst>
        </pc:spChg>
        <pc:grpChg chg="del">
          <ac:chgData name="Kimberlaine Blevins" userId="41768f2a-02a9-47c8-a964-e091876ba2db" providerId="ADAL" clId="{4D10E837-A256-446C-938B-D450C6553219}" dt="2024-05-28T13:34:31.525" v="1" actId="26606"/>
          <ac:grpSpMkLst>
            <pc:docMk/>
            <pc:sldMk cId="2179074932" sldId="2626"/>
            <ac:grpSpMk id="44" creationId="{1DE889C7-FAD6-4397-98E2-05D503484459}"/>
          </ac:grpSpMkLst>
        </pc:grpChg>
        <pc:picChg chg="mod">
          <ac:chgData name="Kimberlaine Blevins" userId="41768f2a-02a9-47c8-a964-e091876ba2db" providerId="ADAL" clId="{4D10E837-A256-446C-938B-D450C6553219}" dt="2024-05-28T13:35:37.111" v="15" actId="14100"/>
          <ac:picMkLst>
            <pc:docMk/>
            <pc:sldMk cId="2179074932" sldId="2626"/>
            <ac:picMk id="6" creationId="{54C75211-A01A-9F94-9566-5A8A7EEA32BF}"/>
          </ac:picMkLst>
        </pc:picChg>
      </pc:sldChg>
      <pc:sldChg chg="addSp modSp mod">
        <pc:chgData name="Kimberlaine Blevins" userId="41768f2a-02a9-47c8-a964-e091876ba2db" providerId="ADAL" clId="{4D10E837-A256-446C-938B-D450C6553219}" dt="2024-06-06T15:32:55.707" v="127" actId="1076"/>
        <pc:sldMkLst>
          <pc:docMk/>
          <pc:sldMk cId="4262683718" sldId="2628"/>
        </pc:sldMkLst>
        <pc:spChg chg="add mod">
          <ac:chgData name="Kimberlaine Blevins" userId="41768f2a-02a9-47c8-a964-e091876ba2db" providerId="ADAL" clId="{4D10E837-A256-446C-938B-D450C6553219}" dt="2024-06-06T15:32:55.707" v="127" actId="1076"/>
          <ac:spMkLst>
            <pc:docMk/>
            <pc:sldMk cId="4262683718" sldId="2628"/>
            <ac:spMk id="2" creationId="{952C4D2C-F61D-8173-4168-E44E8826EDC1}"/>
          </ac:spMkLst>
        </pc:spChg>
      </pc:sldChg>
      <pc:sldChg chg="addSp delSp modSp mod">
        <pc:chgData name="Kimberlaine Blevins" userId="41768f2a-02a9-47c8-a964-e091876ba2db" providerId="ADAL" clId="{4D10E837-A256-446C-938B-D450C6553219}" dt="2024-05-28T13:33:16.085" v="0" actId="26606"/>
        <pc:sldMkLst>
          <pc:docMk/>
          <pc:sldMk cId="1546510536" sldId="2630"/>
        </pc:sldMkLst>
        <pc:spChg chg="mod">
          <ac:chgData name="Kimberlaine Blevins" userId="41768f2a-02a9-47c8-a964-e091876ba2db" providerId="ADAL" clId="{4D10E837-A256-446C-938B-D450C6553219}" dt="2024-05-28T13:33:16.085" v="0" actId="26606"/>
          <ac:spMkLst>
            <pc:docMk/>
            <pc:sldMk cId="1546510536" sldId="2630"/>
            <ac:spMk id="4" creationId="{1C3FDF25-0DF6-1670-02EE-81AFB45C5816}"/>
          </ac:spMkLst>
        </pc:spChg>
        <pc:spChg chg="del">
          <ac:chgData name="Kimberlaine Blevins" userId="41768f2a-02a9-47c8-a964-e091876ba2db" providerId="ADAL" clId="{4D10E837-A256-446C-938B-D450C6553219}" dt="2024-05-28T13:33:16.085" v="0" actId="26606"/>
          <ac:spMkLst>
            <pc:docMk/>
            <pc:sldMk cId="1546510536" sldId="2630"/>
            <ac:spMk id="263" creationId="{A3363022-C969-41E9-8EB2-E4C94908C1FA}"/>
          </ac:spMkLst>
        </pc:spChg>
        <pc:spChg chg="del">
          <ac:chgData name="Kimberlaine Blevins" userId="41768f2a-02a9-47c8-a964-e091876ba2db" providerId="ADAL" clId="{4D10E837-A256-446C-938B-D450C6553219}" dt="2024-05-28T13:33:16.085" v="0" actId="26606"/>
          <ac:spMkLst>
            <pc:docMk/>
            <pc:sldMk cId="1546510536" sldId="2630"/>
            <ac:spMk id="265" creationId="{8D1AD6B3-BE88-4CEB-BA17-790657CC4729}"/>
          </ac:spMkLst>
        </pc:spChg>
        <pc:spChg chg="add">
          <ac:chgData name="Kimberlaine Blevins" userId="41768f2a-02a9-47c8-a964-e091876ba2db" providerId="ADAL" clId="{4D10E837-A256-446C-938B-D450C6553219}" dt="2024-05-28T13:33:16.085" v="0" actId="26606"/>
          <ac:spMkLst>
            <pc:docMk/>
            <pc:sldMk cId="1546510536" sldId="2630"/>
            <ac:spMk id="275" creationId="{489B7BFD-8F45-4093-AD9C-91B15B0503D9}"/>
          </ac:spMkLst>
        </pc:spChg>
        <pc:spChg chg="add">
          <ac:chgData name="Kimberlaine Blevins" userId="41768f2a-02a9-47c8-a964-e091876ba2db" providerId="ADAL" clId="{4D10E837-A256-446C-938B-D450C6553219}" dt="2024-05-28T13:33:16.085" v="0" actId="26606"/>
          <ac:spMkLst>
            <pc:docMk/>
            <pc:sldMk cId="1546510536" sldId="2630"/>
            <ac:spMk id="277" creationId="{498F8FF6-43B4-494A-AF8F-123A4983EDF7}"/>
          </ac:spMkLst>
        </pc:spChg>
        <pc:spChg chg="add">
          <ac:chgData name="Kimberlaine Blevins" userId="41768f2a-02a9-47c8-a964-e091876ba2db" providerId="ADAL" clId="{4D10E837-A256-446C-938B-D450C6553219}" dt="2024-05-28T13:33:16.085" v="0" actId="26606"/>
          <ac:spMkLst>
            <pc:docMk/>
            <pc:sldMk cId="1546510536" sldId="2630"/>
            <ac:spMk id="279" creationId="{4DCEC70C-9F4B-4A73-B4BD-AE50AD617F59}"/>
          </ac:spMkLst>
        </pc:spChg>
        <pc:spChg chg="add">
          <ac:chgData name="Kimberlaine Blevins" userId="41768f2a-02a9-47c8-a964-e091876ba2db" providerId="ADAL" clId="{4D10E837-A256-446C-938B-D450C6553219}" dt="2024-05-28T13:33:16.085" v="0" actId="26606"/>
          <ac:spMkLst>
            <pc:docMk/>
            <pc:sldMk cId="1546510536" sldId="2630"/>
            <ac:spMk id="281" creationId="{5AFEC601-A132-47EE-B0C2-B38ACD9FCE6F}"/>
          </ac:spMkLst>
        </pc:spChg>
        <pc:spChg chg="add">
          <ac:chgData name="Kimberlaine Blevins" userId="41768f2a-02a9-47c8-a964-e091876ba2db" providerId="ADAL" clId="{4D10E837-A256-446C-938B-D450C6553219}" dt="2024-05-28T13:33:16.085" v="0" actId="26606"/>
          <ac:spMkLst>
            <pc:docMk/>
            <pc:sldMk cId="1546510536" sldId="2630"/>
            <ac:spMk id="283" creationId="{279CAF82-0ECF-42BE-8F37-F71941E5D410}"/>
          </ac:spMkLst>
        </pc:spChg>
        <pc:spChg chg="add">
          <ac:chgData name="Kimberlaine Blevins" userId="41768f2a-02a9-47c8-a964-e091876ba2db" providerId="ADAL" clId="{4D10E837-A256-446C-938B-D450C6553219}" dt="2024-05-28T13:33:16.085" v="0" actId="26606"/>
          <ac:spMkLst>
            <pc:docMk/>
            <pc:sldMk cId="1546510536" sldId="2630"/>
            <ac:spMk id="285" creationId="{4D525A72-77E7-4E14-BEE2-FC3A19EC41C3}"/>
          </ac:spMkLst>
        </pc:spChg>
        <pc:spChg chg="add">
          <ac:chgData name="Kimberlaine Blevins" userId="41768f2a-02a9-47c8-a964-e091876ba2db" providerId="ADAL" clId="{4D10E837-A256-446C-938B-D450C6553219}" dt="2024-05-28T13:33:16.085" v="0" actId="26606"/>
          <ac:spMkLst>
            <pc:docMk/>
            <pc:sldMk cId="1546510536" sldId="2630"/>
            <ac:spMk id="287" creationId="{033BC44A-0661-43B4-9C14-FD5963C226AE}"/>
          </ac:spMkLst>
        </pc:spChg>
        <pc:spChg chg="add">
          <ac:chgData name="Kimberlaine Blevins" userId="41768f2a-02a9-47c8-a964-e091876ba2db" providerId="ADAL" clId="{4D10E837-A256-446C-938B-D450C6553219}" dt="2024-05-28T13:33:16.085" v="0" actId="26606"/>
          <ac:spMkLst>
            <pc:docMk/>
            <pc:sldMk cId="1546510536" sldId="2630"/>
            <ac:spMk id="289" creationId="{DA31323F-03C2-4114-B2CC-79931D220D0E}"/>
          </ac:spMkLst>
        </pc:spChg>
        <pc:spChg chg="add">
          <ac:chgData name="Kimberlaine Blevins" userId="41768f2a-02a9-47c8-a964-e091876ba2db" providerId="ADAL" clId="{4D10E837-A256-446C-938B-D450C6553219}" dt="2024-05-28T13:33:16.085" v="0" actId="26606"/>
          <ac:spMkLst>
            <pc:docMk/>
            <pc:sldMk cId="1546510536" sldId="2630"/>
            <ac:spMk id="291" creationId="{298EBCA3-8AAD-4596-8EBF-43A43542FDD1}"/>
          </ac:spMkLst>
        </pc:spChg>
        <pc:spChg chg="add">
          <ac:chgData name="Kimberlaine Blevins" userId="41768f2a-02a9-47c8-a964-e091876ba2db" providerId="ADAL" clId="{4D10E837-A256-446C-938B-D450C6553219}" dt="2024-05-28T13:33:16.085" v="0" actId="26606"/>
          <ac:spMkLst>
            <pc:docMk/>
            <pc:sldMk cId="1546510536" sldId="2630"/>
            <ac:spMk id="300" creationId="{9457709F-7F08-4A4A-9DB7-1AFB3FCF0790}"/>
          </ac:spMkLst>
        </pc:spChg>
        <pc:grpChg chg="del">
          <ac:chgData name="Kimberlaine Blevins" userId="41768f2a-02a9-47c8-a964-e091876ba2db" providerId="ADAL" clId="{4D10E837-A256-446C-938B-D450C6553219}" dt="2024-05-28T13:33:16.085" v="0" actId="26606"/>
          <ac:grpSpMkLst>
            <pc:docMk/>
            <pc:sldMk cId="1546510536" sldId="2630"/>
            <ac:grpSpMk id="267" creationId="{89D1390B-7E13-4B4F-9CB2-391063412E54}"/>
          </ac:grpSpMkLst>
        </pc:grpChg>
        <pc:grpChg chg="add">
          <ac:chgData name="Kimberlaine Blevins" userId="41768f2a-02a9-47c8-a964-e091876ba2db" providerId="ADAL" clId="{4D10E837-A256-446C-938B-D450C6553219}" dt="2024-05-28T13:33:16.085" v="0" actId="26606"/>
          <ac:grpSpMkLst>
            <pc:docMk/>
            <pc:sldMk cId="1546510536" sldId="2630"/>
            <ac:grpSpMk id="293" creationId="{FB9739EB-7F66-433D-841F-AB3CD18700B7}"/>
          </ac:grpSpMkLst>
        </pc:grpChg>
        <pc:picChg chg="mod">
          <ac:chgData name="Kimberlaine Blevins" userId="41768f2a-02a9-47c8-a964-e091876ba2db" providerId="ADAL" clId="{4D10E837-A256-446C-938B-D450C6553219}" dt="2024-05-28T13:33:16.085" v="0" actId="26606"/>
          <ac:picMkLst>
            <pc:docMk/>
            <pc:sldMk cId="1546510536" sldId="2630"/>
            <ac:picMk id="2" creationId="{872AACD7-9652-A519-49F0-46C3C53D21E6}"/>
          </ac:picMkLst>
        </pc:picChg>
      </pc:sldChg>
      <pc:sldChg chg="addSp delSp modSp mod">
        <pc:chgData name="Kimberlaine Blevins" userId="41768f2a-02a9-47c8-a964-e091876ba2db" providerId="ADAL" clId="{4D10E837-A256-446C-938B-D450C6553219}" dt="2024-06-06T16:08:54.375" v="176" actId="20577"/>
        <pc:sldMkLst>
          <pc:docMk/>
          <pc:sldMk cId="2947658530" sldId="2635"/>
        </pc:sldMkLst>
        <pc:spChg chg="mod">
          <ac:chgData name="Kimberlaine Blevins" userId="41768f2a-02a9-47c8-a964-e091876ba2db" providerId="ADAL" clId="{4D10E837-A256-446C-938B-D450C6553219}" dt="2024-05-28T13:37:20.368" v="33" actId="26606"/>
          <ac:spMkLst>
            <pc:docMk/>
            <pc:sldMk cId="2947658530" sldId="2635"/>
            <ac:spMk id="2" creationId="{EDBFA574-557A-06ED-2225-95026C87AE37}"/>
          </ac:spMkLst>
        </pc:spChg>
        <pc:spChg chg="mod">
          <ac:chgData name="Kimberlaine Blevins" userId="41768f2a-02a9-47c8-a964-e091876ba2db" providerId="ADAL" clId="{4D10E837-A256-446C-938B-D450C6553219}" dt="2024-06-06T16:08:54.375" v="176" actId="20577"/>
          <ac:spMkLst>
            <pc:docMk/>
            <pc:sldMk cId="2947658530" sldId="2635"/>
            <ac:spMk id="3" creationId="{2C5C8EF7-53E2-FB20-4AF4-0474FF670731}"/>
          </ac:spMkLst>
        </pc:spChg>
        <pc:spChg chg="mod topLvl">
          <ac:chgData name="Kimberlaine Blevins" userId="41768f2a-02a9-47c8-a964-e091876ba2db" providerId="ADAL" clId="{4D10E837-A256-446C-938B-D450C6553219}" dt="2024-06-06T16:08:37.622" v="174" actId="164"/>
          <ac:spMkLst>
            <pc:docMk/>
            <pc:sldMk cId="2947658530" sldId="2635"/>
            <ac:spMk id="8" creationId="{1748543D-71D1-1D0F-73D9-C08E84AC36B2}"/>
          </ac:spMkLst>
        </pc:spChg>
        <pc:spChg chg="mod topLvl">
          <ac:chgData name="Kimberlaine Blevins" userId="41768f2a-02a9-47c8-a964-e091876ba2db" providerId="ADAL" clId="{4D10E837-A256-446C-938B-D450C6553219}" dt="2024-06-06T16:08:37.622" v="174" actId="164"/>
          <ac:spMkLst>
            <pc:docMk/>
            <pc:sldMk cId="2947658530" sldId="2635"/>
            <ac:spMk id="10" creationId="{16F36F51-6D64-E9C9-1E3A-C18BF9D07EEB}"/>
          </ac:spMkLst>
        </pc:spChg>
        <pc:spChg chg="del">
          <ac:chgData name="Kimberlaine Blevins" userId="41768f2a-02a9-47c8-a964-e091876ba2db" providerId="ADAL" clId="{4D10E837-A256-446C-938B-D450C6553219}" dt="2024-05-28T13:37:20.368" v="33" actId="26606"/>
          <ac:spMkLst>
            <pc:docMk/>
            <pc:sldMk cId="2947658530" sldId="2635"/>
            <ac:spMk id="10" creationId="{53F29798-D584-4792-9B62-3F5F5C36D619}"/>
          </ac:spMkLst>
        </pc:spChg>
        <pc:spChg chg="add">
          <ac:chgData name="Kimberlaine Blevins" userId="41768f2a-02a9-47c8-a964-e091876ba2db" providerId="ADAL" clId="{4D10E837-A256-446C-938B-D450C6553219}" dt="2024-05-28T13:37:20.368" v="33" actId="26606"/>
          <ac:spMkLst>
            <pc:docMk/>
            <pc:sldMk cId="2947658530" sldId="2635"/>
            <ac:spMk id="15" creationId="{A8384FB5-9ADC-4DDC-881B-597D56F5B15D}"/>
          </ac:spMkLst>
        </pc:spChg>
        <pc:spChg chg="add">
          <ac:chgData name="Kimberlaine Blevins" userId="41768f2a-02a9-47c8-a964-e091876ba2db" providerId="ADAL" clId="{4D10E837-A256-446C-938B-D450C6553219}" dt="2024-05-28T13:37:20.368" v="33" actId="26606"/>
          <ac:spMkLst>
            <pc:docMk/>
            <pc:sldMk cId="2947658530" sldId="2635"/>
            <ac:spMk id="17" creationId="{1199E1B1-A8C0-4FE8-A5A8-1CB41D69F857}"/>
          </ac:spMkLst>
        </pc:spChg>
        <pc:spChg chg="add">
          <ac:chgData name="Kimberlaine Blevins" userId="41768f2a-02a9-47c8-a964-e091876ba2db" providerId="ADAL" clId="{4D10E837-A256-446C-938B-D450C6553219}" dt="2024-05-28T13:37:20.368" v="33" actId="26606"/>
          <ac:spMkLst>
            <pc:docMk/>
            <pc:sldMk cId="2947658530" sldId="2635"/>
            <ac:spMk id="19" creationId="{84A8DE83-DE75-4B41-9DB4-A7EC0B0DEC0B}"/>
          </ac:spMkLst>
        </pc:spChg>
        <pc:spChg chg="add">
          <ac:chgData name="Kimberlaine Blevins" userId="41768f2a-02a9-47c8-a964-e091876ba2db" providerId="ADAL" clId="{4D10E837-A256-446C-938B-D450C6553219}" dt="2024-05-28T13:37:20.368" v="33" actId="26606"/>
          <ac:spMkLst>
            <pc:docMk/>
            <pc:sldMk cId="2947658530" sldId="2635"/>
            <ac:spMk id="21" creationId="{A7009A0A-BEF5-4EAC-AF15-E4F9F002E239}"/>
          </ac:spMkLst>
        </pc:spChg>
        <pc:grpChg chg="add del mod">
          <ac:chgData name="Kimberlaine Blevins" userId="41768f2a-02a9-47c8-a964-e091876ba2db" providerId="ADAL" clId="{4D10E837-A256-446C-938B-D450C6553219}" dt="2024-06-06T16:07:53.445" v="170" actId="165"/>
          <ac:grpSpMkLst>
            <pc:docMk/>
            <pc:sldMk cId="2947658530" sldId="2635"/>
            <ac:grpSpMk id="4" creationId="{F526B977-9B2E-DA18-09DC-6DF5E47BDA6A}"/>
          </ac:grpSpMkLst>
        </pc:grpChg>
        <pc:grpChg chg="add mod">
          <ac:chgData name="Kimberlaine Blevins" userId="41768f2a-02a9-47c8-a964-e091876ba2db" providerId="ADAL" clId="{4D10E837-A256-446C-938B-D450C6553219}" dt="2024-06-06T16:08:37.622" v="174" actId="164"/>
          <ac:grpSpMkLst>
            <pc:docMk/>
            <pc:sldMk cId="2947658530" sldId="2635"/>
            <ac:grpSpMk id="6" creationId="{31BF012A-5A18-34F9-A21D-C1AC854101C8}"/>
          </ac:grpSpMkLst>
        </pc:grpChg>
        <pc:graphicFrameChg chg="add mod">
          <ac:chgData name="Kimberlaine Blevins" userId="41768f2a-02a9-47c8-a964-e091876ba2db" providerId="ADAL" clId="{4D10E837-A256-446C-938B-D450C6553219}" dt="2024-05-28T13:37:45.336" v="39" actId="14100"/>
          <ac:graphicFrameMkLst>
            <pc:docMk/>
            <pc:sldMk cId="2947658530" sldId="2635"/>
            <ac:graphicFrameMk id="5" creationId="{E249EDCB-4544-186C-394D-04D7545E355D}"/>
          </ac:graphicFrameMkLst>
        </pc:graphicFrameChg>
        <pc:picChg chg="mod topLvl">
          <ac:chgData name="Kimberlaine Blevins" userId="41768f2a-02a9-47c8-a964-e091876ba2db" providerId="ADAL" clId="{4D10E837-A256-446C-938B-D450C6553219}" dt="2024-06-06T16:08:37.622" v="174" actId="164"/>
          <ac:picMkLst>
            <pc:docMk/>
            <pc:sldMk cId="2947658530" sldId="2635"/>
            <ac:picMk id="5" creationId="{DDADFA7A-5B4C-AC99-744D-2BE731DB2394}"/>
          </ac:picMkLst>
        </pc:picChg>
        <pc:picChg chg="mod topLvl">
          <ac:chgData name="Kimberlaine Blevins" userId="41768f2a-02a9-47c8-a964-e091876ba2db" providerId="ADAL" clId="{4D10E837-A256-446C-938B-D450C6553219}" dt="2024-06-06T16:08:37.622" v="174" actId="164"/>
          <ac:picMkLst>
            <pc:docMk/>
            <pc:sldMk cId="2947658530" sldId="2635"/>
            <ac:picMk id="7" creationId="{D8FA21BD-6D5B-1F2A-D4C7-7C886B25BD70}"/>
          </ac:picMkLst>
        </pc:picChg>
        <pc:picChg chg="mod topLvl">
          <ac:chgData name="Kimberlaine Blevins" userId="41768f2a-02a9-47c8-a964-e091876ba2db" providerId="ADAL" clId="{4D10E837-A256-446C-938B-D450C6553219}" dt="2024-06-06T16:08:37.622" v="174" actId="164"/>
          <ac:picMkLst>
            <pc:docMk/>
            <pc:sldMk cId="2947658530" sldId="2635"/>
            <ac:picMk id="11" creationId="{29F78F4E-A259-2F8F-B04A-EFEB75F72365}"/>
          </ac:picMkLst>
        </pc:picChg>
      </pc:sldChg>
      <pc:sldChg chg="modSp mod">
        <pc:chgData name="Kimberlaine Blevins" userId="41768f2a-02a9-47c8-a964-e091876ba2db" providerId="ADAL" clId="{4D10E837-A256-446C-938B-D450C6553219}" dt="2024-06-06T16:05:45.813" v="156" actId="5793"/>
        <pc:sldMkLst>
          <pc:docMk/>
          <pc:sldMk cId="584515691" sldId="2636"/>
        </pc:sldMkLst>
        <pc:spChg chg="mod">
          <ac:chgData name="Kimberlaine Blevins" userId="41768f2a-02a9-47c8-a964-e091876ba2db" providerId="ADAL" clId="{4D10E837-A256-446C-938B-D450C6553219}" dt="2024-06-06T16:05:45.813" v="156" actId="5793"/>
          <ac:spMkLst>
            <pc:docMk/>
            <pc:sldMk cId="584515691" sldId="2636"/>
            <ac:spMk id="3" creationId="{07D35FD8-A60F-85D6-2A9D-D3F96EB9A4DD}"/>
          </ac:spMkLst>
        </pc:spChg>
        <pc:picChg chg="mod">
          <ac:chgData name="Kimberlaine Blevins" userId="41768f2a-02a9-47c8-a964-e091876ba2db" providerId="ADAL" clId="{4D10E837-A256-446C-938B-D450C6553219}" dt="2024-06-06T16:04:57.934" v="146" actId="14100"/>
          <ac:picMkLst>
            <pc:docMk/>
            <pc:sldMk cId="584515691" sldId="2636"/>
            <ac:picMk id="4" creationId="{71FA47B5-D32D-70FB-79C8-4388506FA712}"/>
          </ac:picMkLst>
        </pc:picChg>
      </pc:sldChg>
      <pc:sldChg chg="addSp delSp add del setBg delDesignElem">
        <pc:chgData name="Kimberlaine Blevins" userId="41768f2a-02a9-47c8-a964-e091876ba2db" providerId="ADAL" clId="{4D10E837-A256-446C-938B-D450C6553219}" dt="2024-06-06T14:29:20.024" v="68"/>
        <pc:sldMkLst>
          <pc:docMk/>
          <pc:sldMk cId="1194243770" sldId="2637"/>
        </pc:sldMkLst>
        <pc:spChg chg="add del">
          <ac:chgData name="Kimberlaine Blevins" userId="41768f2a-02a9-47c8-a964-e091876ba2db" providerId="ADAL" clId="{4D10E837-A256-446C-938B-D450C6553219}" dt="2024-06-06T14:29:20.024" v="68"/>
          <ac:spMkLst>
            <pc:docMk/>
            <pc:sldMk cId="1194243770" sldId="2637"/>
            <ac:spMk id="20" creationId="{7C432AFE-B3D2-4BFF-BF8F-96C27AFF1AC7}"/>
          </ac:spMkLst>
        </pc:spChg>
        <pc:spChg chg="add del">
          <ac:chgData name="Kimberlaine Blevins" userId="41768f2a-02a9-47c8-a964-e091876ba2db" providerId="ADAL" clId="{4D10E837-A256-446C-938B-D450C6553219}" dt="2024-06-06T14:29:20.024" v="68"/>
          <ac:spMkLst>
            <pc:docMk/>
            <pc:sldMk cId="1194243770" sldId="2637"/>
            <ac:spMk id="22" creationId="{AF2F604E-43BE-4DC3-B983-E071523364F8}"/>
          </ac:spMkLst>
        </pc:spChg>
        <pc:spChg chg="add del">
          <ac:chgData name="Kimberlaine Blevins" userId="41768f2a-02a9-47c8-a964-e091876ba2db" providerId="ADAL" clId="{4D10E837-A256-446C-938B-D450C6553219}" dt="2024-06-06T14:29:20.024" v="68"/>
          <ac:spMkLst>
            <pc:docMk/>
            <pc:sldMk cId="1194243770" sldId="2637"/>
            <ac:spMk id="24" creationId="{08C9B587-E65E-4B52-B37C-ABEBB6E87928}"/>
          </ac:spMkLst>
        </pc:spChg>
      </pc:sldChg>
      <pc:sldChg chg="modSp add mod">
        <pc:chgData name="Kimberlaine Blevins" userId="41768f2a-02a9-47c8-a964-e091876ba2db" providerId="ADAL" clId="{4D10E837-A256-446C-938B-D450C6553219}" dt="2024-06-06T16:18:49.274" v="188" actId="1076"/>
        <pc:sldMkLst>
          <pc:docMk/>
          <pc:sldMk cId="2959743980" sldId="2637"/>
        </pc:sldMkLst>
        <pc:spChg chg="mod">
          <ac:chgData name="Kimberlaine Blevins" userId="41768f2a-02a9-47c8-a964-e091876ba2db" providerId="ADAL" clId="{4D10E837-A256-446C-938B-D450C6553219}" dt="2024-06-06T16:18:49.274" v="188" actId="1076"/>
          <ac:spMkLst>
            <pc:docMk/>
            <pc:sldMk cId="2959743980" sldId="2637"/>
            <ac:spMk id="3" creationId="{1281AC9E-4596-47CD-DCBE-4DD0482CFDC5}"/>
          </ac:spMkLst>
        </pc:spChg>
      </pc:sldChg>
    </pc:docChg>
  </pc:docChgLst>
  <pc:docChgLst>
    <pc:chgData name="Kimberlaine Blevins" userId="S::kimberlaine.blevins@energyunited.com::41768f2a-02a9-47c8-a964-e091876ba2db" providerId="AD" clId="Web-{BE9427E5-16C5-6EFD-4409-0CF60A1B068A}"/>
    <pc:docChg chg="addSld delSld modSld">
      <pc:chgData name="Kimberlaine Blevins" userId="S::kimberlaine.blevins@energyunited.com::41768f2a-02a9-47c8-a964-e091876ba2db" providerId="AD" clId="Web-{BE9427E5-16C5-6EFD-4409-0CF60A1B068A}" dt="2024-05-31T20:13:05.015" v="162" actId="20577"/>
      <pc:docMkLst>
        <pc:docMk/>
      </pc:docMkLst>
      <pc:sldChg chg="modSp">
        <pc:chgData name="Kimberlaine Blevins" userId="S::kimberlaine.blevins@energyunited.com::41768f2a-02a9-47c8-a964-e091876ba2db" providerId="AD" clId="Web-{BE9427E5-16C5-6EFD-4409-0CF60A1B068A}" dt="2024-05-31T20:04:10.782" v="139" actId="1076"/>
        <pc:sldMkLst>
          <pc:docMk/>
          <pc:sldMk cId="3089146981" sldId="2620"/>
        </pc:sldMkLst>
        <pc:spChg chg="mod">
          <ac:chgData name="Kimberlaine Blevins" userId="S::kimberlaine.blevins@energyunited.com::41768f2a-02a9-47c8-a964-e091876ba2db" providerId="AD" clId="Web-{BE9427E5-16C5-6EFD-4409-0CF60A1B068A}" dt="2024-05-31T20:03:37.593" v="138" actId="20577"/>
          <ac:spMkLst>
            <pc:docMk/>
            <pc:sldMk cId="3089146981" sldId="2620"/>
            <ac:spMk id="3" creationId="{12814FA6-A7D4-91DF-222B-101C95E5EF4B}"/>
          </ac:spMkLst>
        </pc:spChg>
        <pc:picChg chg="mod">
          <ac:chgData name="Kimberlaine Blevins" userId="S::kimberlaine.blevins@energyunited.com::41768f2a-02a9-47c8-a964-e091876ba2db" providerId="AD" clId="Web-{BE9427E5-16C5-6EFD-4409-0CF60A1B068A}" dt="2024-05-31T20:04:10.782" v="139" actId="1076"/>
          <ac:picMkLst>
            <pc:docMk/>
            <pc:sldMk cId="3089146981" sldId="2620"/>
            <ac:picMk id="4" creationId="{BD86C344-430E-0B72-B180-DD5BFF033D1F}"/>
          </ac:picMkLst>
        </pc:picChg>
      </pc:sldChg>
      <pc:sldChg chg="modSp">
        <pc:chgData name="Kimberlaine Blevins" userId="S::kimberlaine.blevins@energyunited.com::41768f2a-02a9-47c8-a964-e091876ba2db" providerId="AD" clId="Web-{BE9427E5-16C5-6EFD-4409-0CF60A1B068A}" dt="2024-05-31T20:13:05.015" v="162" actId="20577"/>
        <pc:sldMkLst>
          <pc:docMk/>
          <pc:sldMk cId="509327588" sldId="2624"/>
        </pc:sldMkLst>
        <pc:spChg chg="mod">
          <ac:chgData name="Kimberlaine Blevins" userId="S::kimberlaine.blevins@energyunited.com::41768f2a-02a9-47c8-a964-e091876ba2db" providerId="AD" clId="Web-{BE9427E5-16C5-6EFD-4409-0CF60A1B068A}" dt="2024-05-31T20:13:05.015" v="162" actId="20577"/>
          <ac:spMkLst>
            <pc:docMk/>
            <pc:sldMk cId="509327588" sldId="2624"/>
            <ac:spMk id="3" creationId="{1281AC9E-4596-47CD-DCBE-4DD0482CFDC5}"/>
          </ac:spMkLst>
        </pc:spChg>
      </pc:sldChg>
      <pc:sldChg chg="modSp del">
        <pc:chgData name="Kimberlaine Blevins" userId="S::kimberlaine.blevins@energyunited.com::41768f2a-02a9-47c8-a964-e091876ba2db" providerId="AD" clId="Web-{BE9427E5-16C5-6EFD-4409-0CF60A1B068A}" dt="2024-05-31T20:00:09.494" v="117"/>
        <pc:sldMkLst>
          <pc:docMk/>
          <pc:sldMk cId="2179074932" sldId="2626"/>
        </pc:sldMkLst>
        <pc:spChg chg="mod">
          <ac:chgData name="Kimberlaine Blevins" userId="S::kimberlaine.blevins@energyunited.com::41768f2a-02a9-47c8-a964-e091876ba2db" providerId="AD" clId="Web-{BE9427E5-16C5-6EFD-4409-0CF60A1B068A}" dt="2024-05-31T20:00:08.322" v="116" actId="20577"/>
          <ac:spMkLst>
            <pc:docMk/>
            <pc:sldMk cId="2179074932" sldId="2626"/>
            <ac:spMk id="3" creationId="{07D35FD8-A60F-85D6-2A9D-D3F96EB9A4DD}"/>
          </ac:spMkLst>
        </pc:spChg>
      </pc:sldChg>
      <pc:sldChg chg="delSp">
        <pc:chgData name="Kimberlaine Blevins" userId="S::kimberlaine.blevins@energyunited.com::41768f2a-02a9-47c8-a964-e091876ba2db" providerId="AD" clId="Web-{BE9427E5-16C5-6EFD-4409-0CF60A1B068A}" dt="2024-05-31T19:47:55.194" v="7"/>
        <pc:sldMkLst>
          <pc:docMk/>
          <pc:sldMk cId="4262683718" sldId="2628"/>
        </pc:sldMkLst>
        <pc:spChg chg="del">
          <ac:chgData name="Kimberlaine Blevins" userId="S::kimberlaine.blevins@energyunited.com::41768f2a-02a9-47c8-a964-e091876ba2db" providerId="AD" clId="Web-{BE9427E5-16C5-6EFD-4409-0CF60A1B068A}" dt="2024-05-31T19:47:46.491" v="6"/>
          <ac:spMkLst>
            <pc:docMk/>
            <pc:sldMk cId="4262683718" sldId="2628"/>
            <ac:spMk id="2" creationId="{0C536A22-2BB6-AAC1-1B96-B584D865B8D8}"/>
          </ac:spMkLst>
        </pc:spChg>
        <pc:spChg chg="del">
          <ac:chgData name="Kimberlaine Blevins" userId="S::kimberlaine.blevins@energyunited.com::41768f2a-02a9-47c8-a964-e091876ba2db" providerId="AD" clId="Web-{BE9427E5-16C5-6EFD-4409-0CF60A1B068A}" dt="2024-05-31T19:47:55.194" v="7"/>
          <ac:spMkLst>
            <pc:docMk/>
            <pc:sldMk cId="4262683718" sldId="2628"/>
            <ac:spMk id="3" creationId="{333A2D54-3F7D-D4AD-FD19-79A033147930}"/>
          </ac:spMkLst>
        </pc:spChg>
      </pc:sldChg>
      <pc:sldChg chg="addSp delSp modSp mod setBg">
        <pc:chgData name="Kimberlaine Blevins" userId="S::kimberlaine.blevins@energyunited.com::41768f2a-02a9-47c8-a964-e091876ba2db" providerId="AD" clId="Web-{BE9427E5-16C5-6EFD-4409-0CF60A1B068A}" dt="2024-05-31T14:41:13.346" v="5" actId="14100"/>
        <pc:sldMkLst>
          <pc:docMk/>
          <pc:sldMk cId="1508120222" sldId="2633"/>
        </pc:sldMkLst>
        <pc:spChg chg="mod">
          <ac:chgData name="Kimberlaine Blevins" userId="S::kimberlaine.blevins@energyunited.com::41768f2a-02a9-47c8-a964-e091876ba2db" providerId="AD" clId="Web-{BE9427E5-16C5-6EFD-4409-0CF60A1B068A}" dt="2024-05-31T14:40:58.033" v="3"/>
          <ac:spMkLst>
            <pc:docMk/>
            <pc:sldMk cId="1508120222" sldId="2633"/>
            <ac:spMk id="2" creationId="{4A12162C-3318-E35A-07B9-CB913D13DF91}"/>
          </ac:spMkLst>
        </pc:spChg>
        <pc:spChg chg="del mod">
          <ac:chgData name="Kimberlaine Blevins" userId="S::kimberlaine.blevins@energyunited.com::41768f2a-02a9-47c8-a964-e091876ba2db" providerId="AD" clId="Web-{BE9427E5-16C5-6EFD-4409-0CF60A1B068A}" dt="2024-05-31T14:40:20.125" v="2"/>
          <ac:spMkLst>
            <pc:docMk/>
            <pc:sldMk cId="1508120222" sldId="2633"/>
            <ac:spMk id="3" creationId="{67BBD0D7-7028-6117-5C2C-452C5CCD7EBD}"/>
          </ac:spMkLst>
        </pc:spChg>
        <pc:spChg chg="add del">
          <ac:chgData name="Kimberlaine Blevins" userId="S::kimberlaine.blevins@energyunited.com::41768f2a-02a9-47c8-a964-e091876ba2db" providerId="AD" clId="Web-{BE9427E5-16C5-6EFD-4409-0CF60A1B068A}" dt="2024-05-31T14:40:58.033" v="3"/>
          <ac:spMkLst>
            <pc:docMk/>
            <pc:sldMk cId="1508120222" sldId="2633"/>
            <ac:spMk id="8" creationId="{081EA652-8C6A-4E69-BEB9-170809474553}"/>
          </ac:spMkLst>
        </pc:spChg>
        <pc:spChg chg="add del">
          <ac:chgData name="Kimberlaine Blevins" userId="S::kimberlaine.blevins@energyunited.com::41768f2a-02a9-47c8-a964-e091876ba2db" providerId="AD" clId="Web-{BE9427E5-16C5-6EFD-4409-0CF60A1B068A}" dt="2024-05-31T14:40:58.033" v="3"/>
          <ac:spMkLst>
            <pc:docMk/>
            <pc:sldMk cId="1508120222" sldId="2633"/>
            <ac:spMk id="10" creationId="{5298780A-33B9-4EA2-8F67-DE68AD62841B}"/>
          </ac:spMkLst>
        </pc:spChg>
        <pc:spChg chg="add del">
          <ac:chgData name="Kimberlaine Blevins" userId="S::kimberlaine.blevins@energyunited.com::41768f2a-02a9-47c8-a964-e091876ba2db" providerId="AD" clId="Web-{BE9427E5-16C5-6EFD-4409-0CF60A1B068A}" dt="2024-05-31T14:40:58.033" v="3"/>
          <ac:spMkLst>
            <pc:docMk/>
            <pc:sldMk cId="1508120222" sldId="2633"/>
            <ac:spMk id="12" creationId="{7F488E8B-4E1E-4402-8935-D4E6C02615C7}"/>
          </ac:spMkLst>
        </pc:spChg>
        <pc:spChg chg="add">
          <ac:chgData name="Kimberlaine Blevins" userId="S::kimberlaine.blevins@energyunited.com::41768f2a-02a9-47c8-a964-e091876ba2db" providerId="AD" clId="Web-{BE9427E5-16C5-6EFD-4409-0CF60A1B068A}" dt="2024-05-31T14:40:58.033" v="3"/>
          <ac:spMkLst>
            <pc:docMk/>
            <pc:sldMk cId="1508120222" sldId="2633"/>
            <ac:spMk id="22" creationId="{257363FD-7E77-4145-9483-331A807ADF0E}"/>
          </ac:spMkLst>
        </pc:spChg>
        <pc:graphicFrameChg chg="add mod modGraphic">
          <ac:chgData name="Kimberlaine Blevins" userId="S::kimberlaine.blevins@energyunited.com::41768f2a-02a9-47c8-a964-e091876ba2db" providerId="AD" clId="Web-{BE9427E5-16C5-6EFD-4409-0CF60A1B068A}" dt="2024-05-31T14:41:13.346" v="5" actId="14100"/>
          <ac:graphicFrameMkLst>
            <pc:docMk/>
            <pc:sldMk cId="1508120222" sldId="2633"/>
            <ac:graphicFrameMk id="16" creationId="{FC89C0E1-BB33-7430-9AA8-E8206003174F}"/>
          </ac:graphicFrameMkLst>
        </pc:graphicFrameChg>
        <pc:picChg chg="add">
          <ac:chgData name="Kimberlaine Blevins" userId="S::kimberlaine.blevins@energyunited.com::41768f2a-02a9-47c8-a964-e091876ba2db" providerId="AD" clId="Web-{BE9427E5-16C5-6EFD-4409-0CF60A1B068A}" dt="2024-05-31T14:40:58.033" v="3"/>
          <ac:picMkLst>
            <pc:docMk/>
            <pc:sldMk cId="1508120222" sldId="2633"/>
            <ac:picMk id="18" creationId="{39C4D041-B7D6-DF53-2556-811C45DF73A9}"/>
          </ac:picMkLst>
        </pc:picChg>
        <pc:cxnChg chg="add del">
          <ac:chgData name="Kimberlaine Blevins" userId="S::kimberlaine.blevins@energyunited.com::41768f2a-02a9-47c8-a964-e091876ba2db" providerId="AD" clId="Web-{BE9427E5-16C5-6EFD-4409-0CF60A1B068A}" dt="2024-05-31T14:40:58.033" v="3"/>
          <ac:cxnSpMkLst>
            <pc:docMk/>
            <pc:sldMk cId="1508120222" sldId="2633"/>
            <ac:cxnSpMk id="14" creationId="{23AAC9B5-8015-485C-ACF9-A750390E9A56}"/>
          </ac:cxnSpMkLst>
        </pc:cxnChg>
      </pc:sldChg>
      <pc:sldChg chg="modSp">
        <pc:chgData name="Kimberlaine Blevins" userId="S::kimberlaine.blevins@energyunited.com::41768f2a-02a9-47c8-a964-e091876ba2db" providerId="AD" clId="Web-{BE9427E5-16C5-6EFD-4409-0CF60A1B068A}" dt="2024-05-31T20:10:13.994" v="141" actId="20577"/>
        <pc:sldMkLst>
          <pc:docMk/>
          <pc:sldMk cId="4098170766" sldId="2634"/>
        </pc:sldMkLst>
        <pc:spChg chg="mod">
          <ac:chgData name="Kimberlaine Blevins" userId="S::kimberlaine.blevins@energyunited.com::41768f2a-02a9-47c8-a964-e091876ba2db" providerId="AD" clId="Web-{BE9427E5-16C5-6EFD-4409-0CF60A1B068A}" dt="2024-05-31T20:10:13.994" v="141" actId="20577"/>
          <ac:spMkLst>
            <pc:docMk/>
            <pc:sldMk cId="4098170766" sldId="2634"/>
            <ac:spMk id="3" creationId="{333A2D54-3F7D-D4AD-FD19-79A033147930}"/>
          </ac:spMkLst>
        </pc:spChg>
      </pc:sldChg>
      <pc:sldChg chg="modSp">
        <pc:chgData name="Kimberlaine Blevins" userId="S::kimberlaine.blevins@energyunited.com::41768f2a-02a9-47c8-a964-e091876ba2db" providerId="AD" clId="Web-{BE9427E5-16C5-6EFD-4409-0CF60A1B068A}" dt="2024-05-31T20:03:00.827" v="137" actId="20577"/>
        <pc:sldMkLst>
          <pc:docMk/>
          <pc:sldMk cId="2947658530" sldId="2635"/>
        </pc:sldMkLst>
        <pc:spChg chg="mod">
          <ac:chgData name="Kimberlaine Blevins" userId="S::kimberlaine.blevins@energyunited.com::41768f2a-02a9-47c8-a964-e091876ba2db" providerId="AD" clId="Web-{BE9427E5-16C5-6EFD-4409-0CF60A1B068A}" dt="2024-05-31T20:03:00.827" v="137" actId="20577"/>
          <ac:spMkLst>
            <pc:docMk/>
            <pc:sldMk cId="2947658530" sldId="2635"/>
            <ac:spMk id="3" creationId="{2C5C8EF7-53E2-FB20-4AF4-0474FF670731}"/>
          </ac:spMkLst>
        </pc:spChg>
        <pc:spChg chg="mod">
          <ac:chgData name="Kimberlaine Blevins" userId="S::kimberlaine.blevins@energyunited.com::41768f2a-02a9-47c8-a964-e091876ba2db" providerId="AD" clId="Web-{BE9427E5-16C5-6EFD-4409-0CF60A1B068A}" dt="2024-05-31T20:02:02.700" v="123" actId="20577"/>
          <ac:spMkLst>
            <pc:docMk/>
            <pc:sldMk cId="2947658530" sldId="2635"/>
            <ac:spMk id="8" creationId="{1748543D-71D1-1D0F-73D9-C08E84AC36B2}"/>
          </ac:spMkLst>
        </pc:spChg>
      </pc:sldChg>
      <pc:sldChg chg="add replId">
        <pc:chgData name="Kimberlaine Blevins" userId="S::kimberlaine.blevins@energyunited.com::41768f2a-02a9-47c8-a964-e091876ba2db" providerId="AD" clId="Web-{BE9427E5-16C5-6EFD-4409-0CF60A1B068A}" dt="2024-05-31T19:54:35.439" v="8"/>
        <pc:sldMkLst>
          <pc:docMk/>
          <pc:sldMk cId="584515691" sldId="2636"/>
        </pc:sldMkLst>
      </pc:sldChg>
    </pc:docChg>
  </pc:docChgLst>
  <pc:docChgLst>
    <pc:chgData name="Elizabeth Gantt" userId="S::elizabeth.gantt@energyunited.com::39cce729-8524-4af8-addb-86a7c8dc4405" providerId="AD" clId="Web-{5067D81F-E30C-367A-3173-BBFF763D46BE}"/>
    <pc:docChg chg="modSld">
      <pc:chgData name="Elizabeth Gantt" userId="S::elizabeth.gantt@energyunited.com::39cce729-8524-4af8-addb-86a7c8dc4405" providerId="AD" clId="Web-{5067D81F-E30C-367A-3173-BBFF763D46BE}" dt="2024-06-05T19:11:02.321" v="28" actId="1076"/>
      <pc:docMkLst>
        <pc:docMk/>
      </pc:docMkLst>
      <pc:sldChg chg="addSp delSp modSp">
        <pc:chgData name="Elizabeth Gantt" userId="S::elizabeth.gantt@energyunited.com::39cce729-8524-4af8-addb-86a7c8dc4405" providerId="AD" clId="Web-{5067D81F-E30C-367A-3173-BBFF763D46BE}" dt="2024-06-05T19:11:02.321" v="28" actId="1076"/>
        <pc:sldMkLst>
          <pc:docMk/>
          <pc:sldMk cId="4262683718" sldId="2628"/>
        </pc:sldMkLst>
        <pc:spChg chg="mod">
          <ac:chgData name="Elizabeth Gantt" userId="S::elizabeth.gantt@energyunited.com::39cce729-8524-4af8-addb-86a7c8dc4405" providerId="AD" clId="Web-{5067D81F-E30C-367A-3173-BBFF763D46BE}" dt="2024-06-05T19:09:47.272" v="21" actId="14100"/>
          <ac:spMkLst>
            <pc:docMk/>
            <pc:sldMk cId="4262683718" sldId="2628"/>
            <ac:spMk id="4" creationId="{0886AB05-D1EB-4A1D-F1FD-94D396D250EF}"/>
          </ac:spMkLst>
        </pc:spChg>
        <pc:picChg chg="add del mod">
          <ac:chgData name="Elizabeth Gantt" userId="S::elizabeth.gantt@energyunited.com::39cce729-8524-4af8-addb-86a7c8dc4405" providerId="AD" clId="Web-{5067D81F-E30C-367A-3173-BBFF763D46BE}" dt="2024-06-05T19:10:55.821" v="26"/>
          <ac:picMkLst>
            <pc:docMk/>
            <pc:sldMk cId="4262683718" sldId="2628"/>
            <ac:picMk id="2" creationId="{626F6429-CB87-8AC6-4117-13FB9207B6C3}"/>
          </ac:picMkLst>
        </pc:picChg>
        <pc:picChg chg="add del mod">
          <ac:chgData name="Elizabeth Gantt" userId="S::elizabeth.gantt@energyunited.com::39cce729-8524-4af8-addb-86a7c8dc4405" providerId="AD" clId="Web-{5067D81F-E30C-367A-3173-BBFF763D46BE}" dt="2024-06-05T19:10:19.976" v="25"/>
          <ac:picMkLst>
            <pc:docMk/>
            <pc:sldMk cId="4262683718" sldId="2628"/>
            <ac:picMk id="3" creationId="{574371D7-C7F1-D885-B858-0B2DC712E5A7}"/>
          </ac:picMkLst>
        </pc:picChg>
        <pc:picChg chg="add mod">
          <ac:chgData name="Elizabeth Gantt" userId="S::elizabeth.gantt@energyunited.com::39cce729-8524-4af8-addb-86a7c8dc4405" providerId="AD" clId="Web-{5067D81F-E30C-367A-3173-BBFF763D46BE}" dt="2024-06-05T19:11:02.321" v="28" actId="1076"/>
          <ac:picMkLst>
            <pc:docMk/>
            <pc:sldMk cId="4262683718" sldId="2628"/>
            <ac:picMk id="5" creationId="{6DB877C8-D834-5805-6E99-C9A96BD7C372}"/>
          </ac:picMkLst>
        </pc:picChg>
      </pc:sldChg>
    </pc:docChg>
  </pc:docChgLst>
  <pc:docChgLst>
    <pc:chgData name="Elizabeth Gantt" userId="S::elizabeth.gantt@energyunited.com::39cce729-8524-4af8-addb-86a7c8dc4405" providerId="AD" clId="Web-{E38D5E11-704D-F080-EB8D-E8DA49AEE2AA}"/>
    <pc:docChg chg="modSld">
      <pc:chgData name="Elizabeth Gantt" userId="S::elizabeth.gantt@energyunited.com::39cce729-8524-4af8-addb-86a7c8dc4405" providerId="AD" clId="Web-{E38D5E11-704D-F080-EB8D-E8DA49AEE2AA}" dt="2024-05-30T15:46:20.031" v="3"/>
      <pc:docMkLst>
        <pc:docMk/>
      </pc:docMkLst>
      <pc:sldChg chg="addSp delSp modSp">
        <pc:chgData name="Elizabeth Gantt" userId="S::elizabeth.gantt@energyunited.com::39cce729-8524-4af8-addb-86a7c8dc4405" providerId="AD" clId="Web-{E38D5E11-704D-F080-EB8D-E8DA49AEE2AA}" dt="2024-05-30T15:46:20.031" v="3"/>
        <pc:sldMkLst>
          <pc:docMk/>
          <pc:sldMk cId="2179074932" sldId="2626"/>
        </pc:sldMkLst>
        <pc:picChg chg="add mod">
          <ac:chgData name="Elizabeth Gantt" userId="S::elizabeth.gantt@energyunited.com::39cce729-8524-4af8-addb-86a7c8dc4405" providerId="AD" clId="Web-{E38D5E11-704D-F080-EB8D-E8DA49AEE2AA}" dt="2024-05-30T15:46:20.031" v="3"/>
          <ac:picMkLst>
            <pc:docMk/>
            <pc:sldMk cId="2179074932" sldId="2626"/>
            <ac:picMk id="4" creationId="{71FA47B5-D32D-70FB-79C8-4388506FA712}"/>
          </ac:picMkLst>
        </pc:picChg>
        <pc:picChg chg="del">
          <ac:chgData name="Elizabeth Gantt" userId="S::elizabeth.gantt@energyunited.com::39cce729-8524-4af8-addb-86a7c8dc4405" providerId="AD" clId="Web-{E38D5E11-704D-F080-EB8D-E8DA49AEE2AA}" dt="2024-05-30T15:45:50.281" v="0"/>
          <ac:picMkLst>
            <pc:docMk/>
            <pc:sldMk cId="2179074932" sldId="2626"/>
            <ac:picMk id="6" creationId="{54C75211-A01A-9F94-9566-5A8A7EEA32BF}"/>
          </ac:picMkLst>
        </pc:picChg>
      </pc:sldChg>
    </pc:docChg>
  </pc:docChgLst>
  <pc:docChgLst>
    <pc:chgData name="Kimberlaine Blevins" userId="S::kimberlaine.blevins@energyunited.com::41768f2a-02a9-47c8-a964-e091876ba2db" providerId="AD" clId="Web-{C758B335-008D-4477-AAAA-EFED906AD262}"/>
    <pc:docChg chg="addSld delSld modSld">
      <pc:chgData name="Kimberlaine Blevins" userId="S::kimberlaine.blevins@energyunited.com::41768f2a-02a9-47c8-a964-e091876ba2db" providerId="AD" clId="Web-{C758B335-008D-4477-AAAA-EFED906AD262}" dt="2024-05-21T18:36:57.239" v="103" actId="20577"/>
      <pc:docMkLst>
        <pc:docMk/>
      </pc:docMkLst>
      <pc:sldChg chg="del">
        <pc:chgData name="Kimberlaine Blevins" userId="S::kimberlaine.blevins@energyunited.com::41768f2a-02a9-47c8-a964-e091876ba2db" providerId="AD" clId="Web-{C758B335-008D-4477-AAAA-EFED906AD262}" dt="2024-05-21T18:36:39.504" v="96"/>
        <pc:sldMkLst>
          <pc:docMk/>
          <pc:sldMk cId="33080012" sldId="261"/>
        </pc:sldMkLst>
      </pc:sldChg>
      <pc:sldChg chg="modSp">
        <pc:chgData name="Kimberlaine Blevins" userId="S::kimberlaine.blevins@energyunited.com::41768f2a-02a9-47c8-a964-e091876ba2db" providerId="AD" clId="Web-{C758B335-008D-4477-AAAA-EFED906AD262}" dt="2024-05-21T18:36:57.239" v="103" actId="20577"/>
        <pc:sldMkLst>
          <pc:docMk/>
          <pc:sldMk cId="159898773" sldId="931"/>
        </pc:sldMkLst>
        <pc:spChg chg="mod">
          <ac:chgData name="Kimberlaine Blevins" userId="S::kimberlaine.blevins@energyunited.com::41768f2a-02a9-47c8-a964-e091876ba2db" providerId="AD" clId="Web-{C758B335-008D-4477-AAAA-EFED906AD262}" dt="2024-05-21T18:36:57.239" v="103" actId="20577"/>
          <ac:spMkLst>
            <pc:docMk/>
            <pc:sldMk cId="159898773" sldId="931"/>
            <ac:spMk id="3" creationId="{7B1A109A-4F4C-01D6-F677-B16D650E4BFE}"/>
          </ac:spMkLst>
        </pc:spChg>
      </pc:sldChg>
      <pc:sldChg chg="modSp">
        <pc:chgData name="Kimberlaine Blevins" userId="S::kimberlaine.blevins@energyunited.com::41768f2a-02a9-47c8-a964-e091876ba2db" providerId="AD" clId="Web-{C758B335-008D-4477-AAAA-EFED906AD262}" dt="2024-05-21T18:23:53.597" v="1" actId="20577"/>
        <pc:sldMkLst>
          <pc:docMk/>
          <pc:sldMk cId="1318876216" sldId="1968"/>
        </pc:sldMkLst>
        <pc:spChg chg="mod">
          <ac:chgData name="Kimberlaine Blevins" userId="S::kimberlaine.blevins@energyunited.com::41768f2a-02a9-47c8-a964-e091876ba2db" providerId="AD" clId="Web-{C758B335-008D-4477-AAAA-EFED906AD262}" dt="2024-05-21T18:23:53.597" v="1" actId="20577"/>
          <ac:spMkLst>
            <pc:docMk/>
            <pc:sldMk cId="1318876216" sldId="1968"/>
            <ac:spMk id="3" creationId="{00000000-0000-0000-0000-000000000000}"/>
          </ac:spMkLst>
        </pc:spChg>
      </pc:sldChg>
      <pc:sldChg chg="delSp del">
        <pc:chgData name="Kimberlaine Blevins" userId="S::kimberlaine.blevins@energyunited.com::41768f2a-02a9-47c8-a964-e091876ba2db" providerId="AD" clId="Web-{C758B335-008D-4477-AAAA-EFED906AD262}" dt="2024-05-21T18:34:27.671" v="64"/>
        <pc:sldMkLst>
          <pc:docMk/>
          <pc:sldMk cId="2448997212" sldId="1971"/>
        </pc:sldMkLst>
        <pc:spChg chg="del">
          <ac:chgData name="Kimberlaine Blevins" userId="S::kimberlaine.blevins@energyunited.com::41768f2a-02a9-47c8-a964-e091876ba2db" providerId="AD" clId="Web-{C758B335-008D-4477-AAAA-EFED906AD262}" dt="2024-05-21T18:32:26.228" v="45"/>
          <ac:spMkLst>
            <pc:docMk/>
            <pc:sldMk cId="2448997212" sldId="1971"/>
            <ac:spMk id="48" creationId="{AF2F604E-43BE-4DC3-B983-E071523364F8}"/>
          </ac:spMkLst>
        </pc:spChg>
      </pc:sldChg>
      <pc:sldChg chg="modSp">
        <pc:chgData name="Kimberlaine Blevins" userId="S::kimberlaine.blevins@energyunited.com::41768f2a-02a9-47c8-a964-e091876ba2db" providerId="AD" clId="Web-{C758B335-008D-4477-AAAA-EFED906AD262}" dt="2024-05-21T18:23:24.315" v="0" actId="14100"/>
        <pc:sldMkLst>
          <pc:docMk/>
          <pc:sldMk cId="2629109246" sldId="2613"/>
        </pc:sldMkLst>
        <pc:spChg chg="mod">
          <ac:chgData name="Kimberlaine Blevins" userId="S::kimberlaine.blevins@energyunited.com::41768f2a-02a9-47c8-a964-e091876ba2db" providerId="AD" clId="Web-{C758B335-008D-4477-AAAA-EFED906AD262}" dt="2024-05-21T18:23:24.315" v="0" actId="14100"/>
          <ac:spMkLst>
            <pc:docMk/>
            <pc:sldMk cId="2629109246" sldId="2613"/>
            <ac:spMk id="2" creationId="{4BA14BEE-2F21-2562-0C89-8A68B4C7F4C7}"/>
          </ac:spMkLst>
        </pc:spChg>
      </pc:sldChg>
      <pc:sldChg chg="modSp">
        <pc:chgData name="Kimberlaine Blevins" userId="S::kimberlaine.blevins@energyunited.com::41768f2a-02a9-47c8-a964-e091876ba2db" providerId="AD" clId="Web-{C758B335-008D-4477-AAAA-EFED906AD262}" dt="2024-05-21T18:23:59.582" v="2" actId="20577"/>
        <pc:sldMkLst>
          <pc:docMk/>
          <pc:sldMk cId="81188949" sldId="2615"/>
        </pc:sldMkLst>
        <pc:spChg chg="mod">
          <ac:chgData name="Kimberlaine Blevins" userId="S::kimberlaine.blevins@energyunited.com::41768f2a-02a9-47c8-a964-e091876ba2db" providerId="AD" clId="Web-{C758B335-008D-4477-AAAA-EFED906AD262}" dt="2024-05-21T18:23:59.582" v="2" actId="20577"/>
          <ac:spMkLst>
            <pc:docMk/>
            <pc:sldMk cId="81188949" sldId="2615"/>
            <ac:spMk id="3" creationId="{00000000-0000-0000-0000-000000000000}"/>
          </ac:spMkLst>
        </pc:spChg>
      </pc:sldChg>
      <pc:sldChg chg="delSp">
        <pc:chgData name="Kimberlaine Blevins" userId="S::kimberlaine.blevins@energyunited.com::41768f2a-02a9-47c8-a964-e091876ba2db" providerId="AD" clId="Web-{C758B335-008D-4477-AAAA-EFED906AD262}" dt="2024-05-21T18:33:31.012" v="57"/>
        <pc:sldMkLst>
          <pc:docMk/>
          <pc:sldMk cId="3526740204" sldId="2616"/>
        </pc:sldMkLst>
        <pc:spChg chg="del">
          <ac:chgData name="Kimberlaine Blevins" userId="S::kimberlaine.blevins@energyunited.com::41768f2a-02a9-47c8-a964-e091876ba2db" providerId="AD" clId="Web-{C758B335-008D-4477-AAAA-EFED906AD262}" dt="2024-05-21T18:33:31.012" v="57"/>
          <ac:spMkLst>
            <pc:docMk/>
            <pc:sldMk cId="3526740204" sldId="2616"/>
            <ac:spMk id="5" creationId="{ABA43E5D-1BB4-704F-DFFA-E6F007A5CD40}"/>
          </ac:spMkLst>
        </pc:spChg>
      </pc:sldChg>
      <pc:sldChg chg="del">
        <pc:chgData name="Kimberlaine Blevins" userId="S::kimberlaine.blevins@energyunited.com::41768f2a-02a9-47c8-a964-e091876ba2db" providerId="AD" clId="Web-{C758B335-008D-4477-AAAA-EFED906AD262}" dt="2024-05-21T18:32:09.024" v="42"/>
        <pc:sldMkLst>
          <pc:docMk/>
          <pc:sldMk cId="864434103" sldId="2618"/>
        </pc:sldMkLst>
      </pc:sldChg>
      <pc:sldChg chg="modSp">
        <pc:chgData name="Kimberlaine Blevins" userId="S::kimberlaine.blevins@energyunited.com::41768f2a-02a9-47c8-a964-e091876ba2db" providerId="AD" clId="Web-{C758B335-008D-4477-AAAA-EFED906AD262}" dt="2024-05-21T18:36:24.879" v="95" actId="1076"/>
        <pc:sldMkLst>
          <pc:docMk/>
          <pc:sldMk cId="509327588" sldId="2624"/>
        </pc:sldMkLst>
        <pc:spChg chg="mod">
          <ac:chgData name="Kimberlaine Blevins" userId="S::kimberlaine.blevins@energyunited.com::41768f2a-02a9-47c8-a964-e091876ba2db" providerId="AD" clId="Web-{C758B335-008D-4477-AAAA-EFED906AD262}" dt="2024-05-21T18:36:24.879" v="95" actId="1076"/>
          <ac:spMkLst>
            <pc:docMk/>
            <pc:sldMk cId="509327588" sldId="2624"/>
            <ac:spMk id="2" creationId="{E26E1127-E93B-C188-8C96-3FC191796B6B}"/>
          </ac:spMkLst>
        </pc:spChg>
        <pc:spChg chg="mod">
          <ac:chgData name="Kimberlaine Blevins" userId="S::kimberlaine.blevins@energyunited.com::41768f2a-02a9-47c8-a964-e091876ba2db" providerId="AD" clId="Web-{C758B335-008D-4477-AAAA-EFED906AD262}" dt="2024-05-21T18:36:12.362" v="94" actId="20577"/>
          <ac:spMkLst>
            <pc:docMk/>
            <pc:sldMk cId="509327588" sldId="2624"/>
            <ac:spMk id="3" creationId="{1281AC9E-4596-47CD-DCBE-4DD0482CFDC5}"/>
          </ac:spMkLst>
        </pc:spChg>
      </pc:sldChg>
      <pc:sldChg chg="addSp modSp mod setBg">
        <pc:chgData name="Kimberlaine Blevins" userId="S::kimberlaine.blevins@energyunited.com::41768f2a-02a9-47c8-a964-e091876ba2db" providerId="AD" clId="Web-{C758B335-008D-4477-AAAA-EFED906AD262}" dt="2024-05-21T18:28:56.094" v="13" actId="1076"/>
        <pc:sldMkLst>
          <pc:docMk/>
          <pc:sldMk cId="852579571" sldId="2625"/>
        </pc:sldMkLst>
        <pc:spChg chg="mod">
          <ac:chgData name="Kimberlaine Blevins" userId="S::kimberlaine.blevins@energyunited.com::41768f2a-02a9-47c8-a964-e091876ba2db" providerId="AD" clId="Web-{C758B335-008D-4477-AAAA-EFED906AD262}" dt="2024-05-21T18:28:52.625" v="12" actId="1076"/>
          <ac:spMkLst>
            <pc:docMk/>
            <pc:sldMk cId="852579571" sldId="2625"/>
            <ac:spMk id="2" creationId="{FF75BA53-E1F5-82D5-061C-90547DE2129D}"/>
          </ac:spMkLst>
        </pc:spChg>
        <pc:spChg chg="mod">
          <ac:chgData name="Kimberlaine Blevins" userId="S::kimberlaine.blevins@energyunited.com::41768f2a-02a9-47c8-a964-e091876ba2db" providerId="AD" clId="Web-{C758B335-008D-4477-AAAA-EFED906AD262}" dt="2024-05-21T18:28:56.094" v="13" actId="1076"/>
          <ac:spMkLst>
            <pc:docMk/>
            <pc:sldMk cId="852579571" sldId="2625"/>
            <ac:spMk id="3" creationId="{07D35FD8-A60F-85D6-2A9D-D3F96EB9A4DD}"/>
          </ac:spMkLst>
        </pc:spChg>
        <pc:spChg chg="add">
          <ac:chgData name="Kimberlaine Blevins" userId="S::kimberlaine.blevins@energyunited.com::41768f2a-02a9-47c8-a964-e091876ba2db" providerId="AD" clId="Web-{C758B335-008D-4477-AAAA-EFED906AD262}" dt="2024-05-21T18:28:28.624" v="6"/>
          <ac:spMkLst>
            <pc:docMk/>
            <pc:sldMk cId="852579571" sldId="2625"/>
            <ac:spMk id="9" creationId="{12609869-9E80-471B-A487-A53288E0E791}"/>
          </ac:spMkLst>
        </pc:spChg>
        <pc:spChg chg="add">
          <ac:chgData name="Kimberlaine Blevins" userId="S::kimberlaine.blevins@energyunited.com::41768f2a-02a9-47c8-a964-e091876ba2db" providerId="AD" clId="Web-{C758B335-008D-4477-AAAA-EFED906AD262}" dt="2024-05-21T18:28:28.624" v="6"/>
          <ac:spMkLst>
            <pc:docMk/>
            <pc:sldMk cId="852579571" sldId="2625"/>
            <ac:spMk id="11" creationId="{7004738A-9D34-43E8-97D2-CA0EED4F8BE0}"/>
          </ac:spMkLst>
        </pc:spChg>
        <pc:spChg chg="add">
          <ac:chgData name="Kimberlaine Blevins" userId="S::kimberlaine.blevins@energyunited.com::41768f2a-02a9-47c8-a964-e091876ba2db" providerId="AD" clId="Web-{C758B335-008D-4477-AAAA-EFED906AD262}" dt="2024-05-21T18:28:28.624" v="6"/>
          <ac:spMkLst>
            <pc:docMk/>
            <pc:sldMk cId="852579571" sldId="2625"/>
            <ac:spMk id="13" creationId="{B8B8D07F-F13E-443E-BA68-2D26672D76B9}"/>
          </ac:spMkLst>
        </pc:spChg>
        <pc:spChg chg="add">
          <ac:chgData name="Kimberlaine Blevins" userId="S::kimberlaine.blevins@energyunited.com::41768f2a-02a9-47c8-a964-e091876ba2db" providerId="AD" clId="Web-{C758B335-008D-4477-AAAA-EFED906AD262}" dt="2024-05-21T18:28:28.624" v="6"/>
          <ac:spMkLst>
            <pc:docMk/>
            <pc:sldMk cId="852579571" sldId="2625"/>
            <ac:spMk id="15" creationId="{2813A4FA-24A5-41ED-A534-3807D1B2F344}"/>
          </ac:spMkLst>
        </pc:spChg>
        <pc:spChg chg="add">
          <ac:chgData name="Kimberlaine Blevins" userId="S::kimberlaine.blevins@energyunited.com::41768f2a-02a9-47c8-a964-e091876ba2db" providerId="AD" clId="Web-{C758B335-008D-4477-AAAA-EFED906AD262}" dt="2024-05-21T18:28:28.624" v="6"/>
          <ac:spMkLst>
            <pc:docMk/>
            <pc:sldMk cId="852579571" sldId="2625"/>
            <ac:spMk id="17" creationId="{C3944F27-CA70-4E84-A51A-E6BF89558979}"/>
          </ac:spMkLst>
        </pc:spChg>
        <pc:picChg chg="mod">
          <ac:chgData name="Kimberlaine Blevins" userId="S::kimberlaine.blevins@energyunited.com::41768f2a-02a9-47c8-a964-e091876ba2db" providerId="AD" clId="Web-{C758B335-008D-4477-AAAA-EFED906AD262}" dt="2024-05-21T18:28:28.624" v="6"/>
          <ac:picMkLst>
            <pc:docMk/>
            <pc:sldMk cId="852579571" sldId="2625"/>
            <ac:picMk id="4" creationId="{30027B17-B2A4-DE02-F939-C77054405058}"/>
          </ac:picMkLst>
        </pc:picChg>
      </pc:sldChg>
      <pc:sldChg chg="addSp modSp mod setBg">
        <pc:chgData name="Kimberlaine Blevins" userId="S::kimberlaine.blevins@energyunited.com::41768f2a-02a9-47c8-a964-e091876ba2db" providerId="AD" clId="Web-{C758B335-008D-4477-AAAA-EFED906AD262}" dt="2024-05-21T18:33:18.324" v="56" actId="14100"/>
        <pc:sldMkLst>
          <pc:docMk/>
          <pc:sldMk cId="2179074932" sldId="2626"/>
        </pc:sldMkLst>
        <pc:spChg chg="mod">
          <ac:chgData name="Kimberlaine Blevins" userId="S::kimberlaine.blevins@energyunited.com::41768f2a-02a9-47c8-a964-e091876ba2db" providerId="AD" clId="Web-{C758B335-008D-4477-AAAA-EFED906AD262}" dt="2024-05-21T18:32:53.510" v="51" actId="1076"/>
          <ac:spMkLst>
            <pc:docMk/>
            <pc:sldMk cId="2179074932" sldId="2626"/>
            <ac:spMk id="2" creationId="{FF75BA53-E1F5-82D5-061C-90547DE2129D}"/>
          </ac:spMkLst>
        </pc:spChg>
        <pc:spChg chg="mod">
          <ac:chgData name="Kimberlaine Blevins" userId="S::kimberlaine.blevins@energyunited.com::41768f2a-02a9-47c8-a964-e091876ba2db" providerId="AD" clId="Web-{C758B335-008D-4477-AAAA-EFED906AD262}" dt="2024-05-21T18:33:18.324" v="56" actId="14100"/>
          <ac:spMkLst>
            <pc:docMk/>
            <pc:sldMk cId="2179074932" sldId="2626"/>
            <ac:spMk id="3" creationId="{07D35FD8-A60F-85D6-2A9D-D3F96EB9A4DD}"/>
          </ac:spMkLst>
        </pc:spChg>
        <pc:spChg chg="add">
          <ac:chgData name="Kimberlaine Blevins" userId="S::kimberlaine.blevins@energyunited.com::41768f2a-02a9-47c8-a964-e091876ba2db" providerId="AD" clId="Web-{C758B335-008D-4477-AAAA-EFED906AD262}" dt="2024-05-21T18:32:42.182" v="46"/>
          <ac:spMkLst>
            <pc:docMk/>
            <pc:sldMk cId="2179074932" sldId="2626"/>
            <ac:spMk id="9" creationId="{DB304A14-32D0-4873-B914-423ED7B8DAFD}"/>
          </ac:spMkLst>
        </pc:spChg>
        <pc:spChg chg="add">
          <ac:chgData name="Kimberlaine Blevins" userId="S::kimberlaine.blevins@energyunited.com::41768f2a-02a9-47c8-a964-e091876ba2db" providerId="AD" clId="Web-{C758B335-008D-4477-AAAA-EFED906AD262}" dt="2024-05-21T18:32:42.182" v="46"/>
          <ac:spMkLst>
            <pc:docMk/>
            <pc:sldMk cId="2179074932" sldId="2626"/>
            <ac:spMk id="11" creationId="{1D460C86-854F-4FB3-ABC2-E823D8FEB9DB}"/>
          </ac:spMkLst>
        </pc:spChg>
        <pc:spChg chg="add">
          <ac:chgData name="Kimberlaine Blevins" userId="S::kimberlaine.blevins@energyunited.com::41768f2a-02a9-47c8-a964-e091876ba2db" providerId="AD" clId="Web-{C758B335-008D-4477-AAAA-EFED906AD262}" dt="2024-05-21T18:32:42.182" v="46"/>
          <ac:spMkLst>
            <pc:docMk/>
            <pc:sldMk cId="2179074932" sldId="2626"/>
            <ac:spMk id="13" creationId="{BB48116A-278A-4CC5-89D3-9DE8E8FF1245}"/>
          </ac:spMkLst>
        </pc:spChg>
        <pc:picChg chg="mod">
          <ac:chgData name="Kimberlaine Blevins" userId="S::kimberlaine.blevins@energyunited.com::41768f2a-02a9-47c8-a964-e091876ba2db" providerId="AD" clId="Web-{C758B335-008D-4477-AAAA-EFED906AD262}" dt="2024-05-21T18:32:42.182" v="46"/>
          <ac:picMkLst>
            <pc:docMk/>
            <pc:sldMk cId="2179074932" sldId="2626"/>
            <ac:picMk id="4" creationId="{F053B4E8-1AFD-304B-8EEE-4437A3DEFE70}"/>
          </ac:picMkLst>
        </pc:picChg>
      </pc:sldChg>
      <pc:sldChg chg="addSp modSp mod setBg">
        <pc:chgData name="Kimberlaine Blevins" userId="S::kimberlaine.blevins@energyunited.com::41768f2a-02a9-47c8-a964-e091876ba2db" providerId="AD" clId="Web-{C758B335-008D-4477-AAAA-EFED906AD262}" dt="2024-05-21T18:26:48.511" v="5"/>
        <pc:sldMkLst>
          <pc:docMk/>
          <pc:sldMk cId="2878415335" sldId="2627"/>
        </pc:sldMkLst>
        <pc:spChg chg="mod">
          <ac:chgData name="Kimberlaine Blevins" userId="S::kimberlaine.blevins@energyunited.com::41768f2a-02a9-47c8-a964-e091876ba2db" providerId="AD" clId="Web-{C758B335-008D-4477-AAAA-EFED906AD262}" dt="2024-05-21T18:26:48.511" v="5"/>
          <ac:spMkLst>
            <pc:docMk/>
            <pc:sldMk cId="2878415335" sldId="2627"/>
            <ac:spMk id="2" creationId="{2557D36A-BCFE-84D4-EF4F-C164A339F5E7}"/>
          </ac:spMkLst>
        </pc:spChg>
        <pc:spChg chg="add">
          <ac:chgData name="Kimberlaine Blevins" userId="S::kimberlaine.blevins@energyunited.com::41768f2a-02a9-47c8-a964-e091876ba2db" providerId="AD" clId="Web-{C758B335-008D-4477-AAAA-EFED906AD262}" dt="2024-05-21T18:26:48.511" v="5"/>
          <ac:spMkLst>
            <pc:docMk/>
            <pc:sldMk cId="2878415335" sldId="2627"/>
            <ac:spMk id="9" creationId="{A4AC5506-6312-4701-8D3C-40187889A947}"/>
          </ac:spMkLst>
        </pc:spChg>
        <pc:picChg chg="mod">
          <ac:chgData name="Kimberlaine Blevins" userId="S::kimberlaine.blevins@energyunited.com::41768f2a-02a9-47c8-a964-e091876ba2db" providerId="AD" clId="Web-{C758B335-008D-4477-AAAA-EFED906AD262}" dt="2024-05-21T18:26:48.511" v="5"/>
          <ac:picMkLst>
            <pc:docMk/>
            <pc:sldMk cId="2878415335" sldId="2627"/>
            <ac:picMk id="4" creationId="{5013BFC3-2940-5C36-DF4D-A2665D064A12}"/>
          </ac:picMkLst>
        </pc:picChg>
      </pc:sldChg>
      <pc:sldChg chg="addSp delSp modSp add mod replId setBg">
        <pc:chgData name="Kimberlaine Blevins" userId="S::kimberlaine.blevins@energyunited.com::41768f2a-02a9-47c8-a964-e091876ba2db" providerId="AD" clId="Web-{C758B335-008D-4477-AAAA-EFED906AD262}" dt="2024-05-21T18:32:04.399" v="41" actId="1076"/>
        <pc:sldMkLst>
          <pc:docMk/>
          <pc:sldMk cId="3745436356" sldId="2629"/>
        </pc:sldMkLst>
        <pc:spChg chg="mod">
          <ac:chgData name="Kimberlaine Blevins" userId="S::kimberlaine.blevins@energyunited.com::41768f2a-02a9-47c8-a964-e091876ba2db" providerId="AD" clId="Web-{C758B335-008D-4477-AAAA-EFED906AD262}" dt="2024-05-21T18:32:04.399" v="41" actId="1076"/>
          <ac:spMkLst>
            <pc:docMk/>
            <pc:sldMk cId="3745436356" sldId="2629"/>
            <ac:spMk id="2" creationId="{FF75BA53-E1F5-82D5-061C-90547DE2129D}"/>
          </ac:spMkLst>
        </pc:spChg>
        <pc:spChg chg="del mod">
          <ac:chgData name="Kimberlaine Blevins" userId="S::kimberlaine.blevins@energyunited.com::41768f2a-02a9-47c8-a964-e091876ba2db" providerId="AD" clId="Web-{C758B335-008D-4477-AAAA-EFED906AD262}" dt="2024-05-21T18:29:32.111" v="17"/>
          <ac:spMkLst>
            <pc:docMk/>
            <pc:sldMk cId="3745436356" sldId="2629"/>
            <ac:spMk id="3" creationId="{07D35FD8-A60F-85D6-2A9D-D3F96EB9A4DD}"/>
          </ac:spMkLst>
        </pc:spChg>
        <pc:spChg chg="add">
          <ac:chgData name="Kimberlaine Blevins" userId="S::kimberlaine.blevins@energyunited.com::41768f2a-02a9-47c8-a964-e091876ba2db" providerId="AD" clId="Web-{C758B335-008D-4477-AAAA-EFED906AD262}" dt="2024-05-21T18:29:32.111" v="17"/>
          <ac:spMkLst>
            <pc:docMk/>
            <pc:sldMk cId="3745436356" sldId="2629"/>
            <ac:spMk id="9" creationId="{BACC6370-2D7E-4714-9D71-7542949D7D5D}"/>
          </ac:spMkLst>
        </pc:spChg>
        <pc:spChg chg="add del">
          <ac:chgData name="Kimberlaine Blevins" userId="S::kimberlaine.blevins@energyunited.com::41768f2a-02a9-47c8-a964-e091876ba2db" providerId="AD" clId="Web-{C758B335-008D-4477-AAAA-EFED906AD262}" dt="2024-05-21T18:29:32.065" v="16"/>
          <ac:spMkLst>
            <pc:docMk/>
            <pc:sldMk cId="3745436356" sldId="2629"/>
            <ac:spMk id="10" creationId="{12609869-9E80-471B-A487-A53288E0E791}"/>
          </ac:spMkLst>
        </pc:spChg>
        <pc:spChg chg="add">
          <ac:chgData name="Kimberlaine Blevins" userId="S::kimberlaine.blevins@energyunited.com::41768f2a-02a9-47c8-a964-e091876ba2db" providerId="AD" clId="Web-{C758B335-008D-4477-AAAA-EFED906AD262}" dt="2024-05-21T18:29:32.111" v="17"/>
          <ac:spMkLst>
            <pc:docMk/>
            <pc:sldMk cId="3745436356" sldId="2629"/>
            <ac:spMk id="11" creationId="{F68B3F68-107C-434F-AA38-110D5EA91B85}"/>
          </ac:spMkLst>
        </pc:spChg>
        <pc:spChg chg="add del">
          <ac:chgData name="Kimberlaine Blevins" userId="S::kimberlaine.blevins@energyunited.com::41768f2a-02a9-47c8-a964-e091876ba2db" providerId="AD" clId="Web-{C758B335-008D-4477-AAAA-EFED906AD262}" dt="2024-05-21T18:29:32.065" v="16"/>
          <ac:spMkLst>
            <pc:docMk/>
            <pc:sldMk cId="3745436356" sldId="2629"/>
            <ac:spMk id="12" creationId="{7004738A-9D34-43E8-97D2-CA0EED4F8BE0}"/>
          </ac:spMkLst>
        </pc:spChg>
        <pc:spChg chg="add">
          <ac:chgData name="Kimberlaine Blevins" userId="S::kimberlaine.blevins@energyunited.com::41768f2a-02a9-47c8-a964-e091876ba2db" providerId="AD" clId="Web-{C758B335-008D-4477-AAAA-EFED906AD262}" dt="2024-05-21T18:29:32.111" v="17"/>
          <ac:spMkLst>
            <pc:docMk/>
            <pc:sldMk cId="3745436356" sldId="2629"/>
            <ac:spMk id="13" creationId="{AAD0DBB9-1A4B-4391-81D4-CB19F9AB918A}"/>
          </ac:spMkLst>
        </pc:spChg>
        <pc:spChg chg="add del">
          <ac:chgData name="Kimberlaine Blevins" userId="S::kimberlaine.blevins@energyunited.com::41768f2a-02a9-47c8-a964-e091876ba2db" providerId="AD" clId="Web-{C758B335-008D-4477-AAAA-EFED906AD262}" dt="2024-05-21T18:29:32.065" v="16"/>
          <ac:spMkLst>
            <pc:docMk/>
            <pc:sldMk cId="3745436356" sldId="2629"/>
            <ac:spMk id="14" creationId="{B8B8D07F-F13E-443E-BA68-2D26672D76B9}"/>
          </ac:spMkLst>
        </pc:spChg>
        <pc:spChg chg="add">
          <ac:chgData name="Kimberlaine Blevins" userId="S::kimberlaine.blevins@energyunited.com::41768f2a-02a9-47c8-a964-e091876ba2db" providerId="AD" clId="Web-{C758B335-008D-4477-AAAA-EFED906AD262}" dt="2024-05-21T18:29:32.111" v="17"/>
          <ac:spMkLst>
            <pc:docMk/>
            <pc:sldMk cId="3745436356" sldId="2629"/>
            <ac:spMk id="15" creationId="{063BBA22-50EA-4C4D-BE05-F1CE4E63AA56}"/>
          </ac:spMkLst>
        </pc:spChg>
        <pc:spChg chg="add del">
          <ac:chgData name="Kimberlaine Blevins" userId="S::kimberlaine.blevins@energyunited.com::41768f2a-02a9-47c8-a964-e091876ba2db" providerId="AD" clId="Web-{C758B335-008D-4477-AAAA-EFED906AD262}" dt="2024-05-21T18:29:32.065" v="16"/>
          <ac:spMkLst>
            <pc:docMk/>
            <pc:sldMk cId="3745436356" sldId="2629"/>
            <ac:spMk id="16" creationId="{2813A4FA-24A5-41ED-A534-3807D1B2F344}"/>
          </ac:spMkLst>
        </pc:spChg>
        <pc:spChg chg="add del">
          <ac:chgData name="Kimberlaine Blevins" userId="S::kimberlaine.blevins@energyunited.com::41768f2a-02a9-47c8-a964-e091876ba2db" providerId="AD" clId="Web-{C758B335-008D-4477-AAAA-EFED906AD262}" dt="2024-05-21T18:29:32.065" v="16"/>
          <ac:spMkLst>
            <pc:docMk/>
            <pc:sldMk cId="3745436356" sldId="2629"/>
            <ac:spMk id="18" creationId="{C3944F27-CA70-4E84-A51A-E6BF89558979}"/>
          </ac:spMkLst>
        </pc:spChg>
        <pc:spChg chg="add del">
          <ac:chgData name="Kimberlaine Blevins" userId="S::kimberlaine.blevins@energyunited.com::41768f2a-02a9-47c8-a964-e091876ba2db" providerId="AD" clId="Web-{C758B335-008D-4477-AAAA-EFED906AD262}" dt="2024-05-21T18:29:51.456" v="19"/>
          <ac:spMkLst>
            <pc:docMk/>
            <pc:sldMk cId="3745436356" sldId="2629"/>
            <ac:spMk id="34" creationId="{FE4B590E-E517-7959-9397-AE07D492830E}"/>
          </ac:spMkLst>
        </pc:spChg>
        <pc:spChg chg="add mod">
          <ac:chgData name="Kimberlaine Blevins" userId="S::kimberlaine.blevins@energyunited.com::41768f2a-02a9-47c8-a964-e091876ba2db" providerId="AD" clId="Web-{C758B335-008D-4477-AAAA-EFED906AD262}" dt="2024-05-21T18:31:33.820" v="34" actId="1076"/>
          <ac:spMkLst>
            <pc:docMk/>
            <pc:sldMk cId="3745436356" sldId="2629"/>
            <ac:spMk id="86" creationId="{95BB7E8A-1EC9-ED4A-038D-52B2772D840B}"/>
          </ac:spMkLst>
        </pc:spChg>
        <pc:spChg chg="add del mod">
          <ac:chgData name="Kimberlaine Blevins" userId="S::kimberlaine.blevins@energyunited.com::41768f2a-02a9-47c8-a964-e091876ba2db" providerId="AD" clId="Web-{C758B335-008D-4477-AAAA-EFED906AD262}" dt="2024-05-21T18:30:43.364" v="27"/>
          <ac:spMkLst>
            <pc:docMk/>
            <pc:sldMk cId="3745436356" sldId="2629"/>
            <ac:spMk id="87" creationId="{E8290C5A-FCC8-7970-8EB1-102992F09D7A}"/>
          </ac:spMkLst>
        </pc:spChg>
        <pc:graphicFrameChg chg="add mod modGraphic">
          <ac:chgData name="Kimberlaine Blevins" userId="S::kimberlaine.blevins@energyunited.com::41768f2a-02a9-47c8-a964-e091876ba2db" providerId="AD" clId="Web-{C758B335-008D-4477-AAAA-EFED906AD262}" dt="2024-05-21T18:31:59.211" v="40" actId="14100"/>
          <ac:graphicFrameMkLst>
            <pc:docMk/>
            <pc:sldMk cId="3745436356" sldId="2629"/>
            <ac:graphicFrameMk id="5" creationId="{93F7A3B7-4A0C-32FF-F4CF-5642179E697B}"/>
          </ac:graphicFrameMkLst>
        </pc:graphicFrameChg>
        <pc:picChg chg="add del">
          <ac:chgData name="Kimberlaine Blevins" userId="S::kimberlaine.blevins@energyunited.com::41768f2a-02a9-47c8-a964-e091876ba2db" providerId="AD" clId="Web-{C758B335-008D-4477-AAAA-EFED906AD262}" dt="2024-05-21T18:29:32.065" v="16"/>
          <ac:picMkLst>
            <pc:docMk/>
            <pc:sldMk cId="3745436356" sldId="2629"/>
            <ac:picMk id="7" creationId="{E4B59CA7-E72A-782A-7174-B9CE663EADC5}"/>
          </ac:picMkLst>
        </pc:picChg>
      </pc:sldChg>
      <pc:sldChg chg="add del replId">
        <pc:chgData name="Kimberlaine Blevins" userId="S::kimberlaine.blevins@energyunited.com::41768f2a-02a9-47c8-a964-e091876ba2db" providerId="AD" clId="Web-{C758B335-008D-4477-AAAA-EFED906AD262}" dt="2024-05-21T18:32:10.946" v="43"/>
        <pc:sldMkLst>
          <pc:docMk/>
          <pc:sldMk cId="608571778" sldId="2630"/>
        </pc:sldMkLst>
      </pc:sldChg>
      <pc:sldChg chg="modSp add replId">
        <pc:chgData name="Kimberlaine Blevins" userId="S::kimberlaine.blevins@energyunited.com::41768f2a-02a9-47c8-a964-e091876ba2db" providerId="AD" clId="Web-{C758B335-008D-4477-AAAA-EFED906AD262}" dt="2024-05-21T18:34:49.640" v="70" actId="20577"/>
        <pc:sldMkLst>
          <pc:docMk/>
          <pc:sldMk cId="1546510536" sldId="2630"/>
        </pc:sldMkLst>
        <pc:spChg chg="mod">
          <ac:chgData name="Kimberlaine Blevins" userId="S::kimberlaine.blevins@energyunited.com::41768f2a-02a9-47c8-a964-e091876ba2db" providerId="AD" clId="Web-{C758B335-008D-4477-AAAA-EFED906AD262}" dt="2024-05-21T18:34:49.640" v="70" actId="20577"/>
          <ac:spMkLst>
            <pc:docMk/>
            <pc:sldMk cId="1546510536" sldId="2630"/>
            <ac:spMk id="3" creationId="{7B1A109A-4F4C-01D6-F677-B16D650E4BFE}"/>
          </ac:spMkLst>
        </pc:spChg>
        <pc:spChg chg="mod">
          <ac:chgData name="Kimberlaine Blevins" userId="S::kimberlaine.blevins@energyunited.com::41768f2a-02a9-47c8-a964-e091876ba2db" providerId="AD" clId="Web-{C758B335-008D-4477-AAAA-EFED906AD262}" dt="2024-05-21T18:34:19.936" v="63" actId="20577"/>
          <ac:spMkLst>
            <pc:docMk/>
            <pc:sldMk cId="1546510536" sldId="2630"/>
            <ac:spMk id="4" creationId="{1C3FDF25-0DF6-1670-02EE-81AFB45C5816}"/>
          </ac:spMkLst>
        </pc:spChg>
      </pc:sldChg>
      <pc:sldChg chg="add del replId">
        <pc:chgData name="Kimberlaine Blevins" userId="S::kimberlaine.blevins@energyunited.com::41768f2a-02a9-47c8-a964-e091876ba2db" providerId="AD" clId="Web-{C758B335-008D-4477-AAAA-EFED906AD262}" dt="2024-05-21T18:32:11.821" v="44"/>
        <pc:sldMkLst>
          <pc:docMk/>
          <pc:sldMk cId="300934010" sldId="2631"/>
        </pc:sldMkLst>
      </pc:sldChg>
    </pc:docChg>
  </pc:docChgLst>
  <pc:docChgLst>
    <pc:chgData name="Elizabeth Gantt" userId="S::elizabeth.gantt@energyunited.com::39cce729-8524-4af8-addb-86a7c8dc4405" providerId="AD" clId="Web-{1AB89E01-200A-8755-49EF-7CE5352B3686}"/>
    <pc:docChg chg="addSld modSld">
      <pc:chgData name="Elizabeth Gantt" userId="S::elizabeth.gantt@energyunited.com::39cce729-8524-4af8-addb-86a7c8dc4405" providerId="AD" clId="Web-{1AB89E01-200A-8755-49EF-7CE5352B3686}" dt="2024-05-21T19:15:35.905" v="560"/>
      <pc:docMkLst>
        <pc:docMk/>
      </pc:docMkLst>
      <pc:sldChg chg="modSp">
        <pc:chgData name="Elizabeth Gantt" userId="S::elizabeth.gantt@energyunited.com::39cce729-8524-4af8-addb-86a7c8dc4405" providerId="AD" clId="Web-{1AB89E01-200A-8755-49EF-7CE5352B3686}" dt="2024-05-21T15:11:14.034" v="521" actId="20577"/>
        <pc:sldMkLst>
          <pc:docMk/>
          <pc:sldMk cId="864434103" sldId="2618"/>
        </pc:sldMkLst>
        <pc:spChg chg="mod">
          <ac:chgData name="Elizabeth Gantt" userId="S::elizabeth.gantt@energyunited.com::39cce729-8524-4af8-addb-86a7c8dc4405" providerId="AD" clId="Web-{1AB89E01-200A-8755-49EF-7CE5352B3686}" dt="2024-05-21T15:11:14.034" v="521" actId="20577"/>
          <ac:spMkLst>
            <pc:docMk/>
            <pc:sldMk cId="864434103" sldId="2618"/>
            <ac:spMk id="3" creationId="{07D35FD8-A60F-85D6-2A9D-D3F96EB9A4DD}"/>
          </ac:spMkLst>
        </pc:spChg>
      </pc:sldChg>
      <pc:sldChg chg="addSp delSp modSp">
        <pc:chgData name="Elizabeth Gantt" userId="S::elizabeth.gantt@energyunited.com::39cce729-8524-4af8-addb-86a7c8dc4405" providerId="AD" clId="Web-{1AB89E01-200A-8755-49EF-7CE5352B3686}" dt="2024-05-21T19:11:59.913" v="548"/>
        <pc:sldMkLst>
          <pc:docMk/>
          <pc:sldMk cId="852579571" sldId="2625"/>
        </pc:sldMkLst>
        <pc:spChg chg="mod">
          <ac:chgData name="Elizabeth Gantt" userId="S::elizabeth.gantt@energyunited.com::39cce729-8524-4af8-addb-86a7c8dc4405" providerId="AD" clId="Web-{1AB89E01-200A-8755-49EF-7CE5352B3686}" dt="2024-05-21T19:10:03.893" v="532"/>
          <ac:spMkLst>
            <pc:docMk/>
            <pc:sldMk cId="852579571" sldId="2625"/>
            <ac:spMk id="2" creationId="{FF75BA53-E1F5-82D5-061C-90547DE2129D}"/>
          </ac:spMkLst>
        </pc:spChg>
        <pc:spChg chg="mod">
          <ac:chgData name="Elizabeth Gantt" userId="S::elizabeth.gantt@energyunited.com::39cce729-8524-4af8-addb-86a7c8dc4405" providerId="AD" clId="Web-{1AB89E01-200A-8755-49EF-7CE5352B3686}" dt="2024-05-21T19:10:03.893" v="532"/>
          <ac:spMkLst>
            <pc:docMk/>
            <pc:sldMk cId="852579571" sldId="2625"/>
            <ac:spMk id="3" creationId="{07D35FD8-A60F-85D6-2A9D-D3F96EB9A4DD}"/>
          </ac:spMkLst>
        </pc:spChg>
        <pc:spChg chg="del">
          <ac:chgData name="Elizabeth Gantt" userId="S::elizabeth.gantt@energyunited.com::39cce729-8524-4af8-addb-86a7c8dc4405" providerId="AD" clId="Web-{1AB89E01-200A-8755-49EF-7CE5352B3686}" dt="2024-05-21T19:09:05.219" v="530"/>
          <ac:spMkLst>
            <pc:docMk/>
            <pc:sldMk cId="852579571" sldId="2625"/>
            <ac:spMk id="9" creationId="{12609869-9E80-471B-A487-A53288E0E791}"/>
          </ac:spMkLst>
        </pc:spChg>
        <pc:spChg chg="del">
          <ac:chgData name="Elizabeth Gantt" userId="S::elizabeth.gantt@energyunited.com::39cce729-8524-4af8-addb-86a7c8dc4405" providerId="AD" clId="Web-{1AB89E01-200A-8755-49EF-7CE5352B3686}" dt="2024-05-21T19:09:05.219" v="530"/>
          <ac:spMkLst>
            <pc:docMk/>
            <pc:sldMk cId="852579571" sldId="2625"/>
            <ac:spMk id="11" creationId="{7004738A-9D34-43E8-97D2-CA0EED4F8BE0}"/>
          </ac:spMkLst>
        </pc:spChg>
        <pc:spChg chg="del">
          <ac:chgData name="Elizabeth Gantt" userId="S::elizabeth.gantt@energyunited.com::39cce729-8524-4af8-addb-86a7c8dc4405" providerId="AD" clId="Web-{1AB89E01-200A-8755-49EF-7CE5352B3686}" dt="2024-05-21T19:09:05.219" v="530"/>
          <ac:spMkLst>
            <pc:docMk/>
            <pc:sldMk cId="852579571" sldId="2625"/>
            <ac:spMk id="13" creationId="{B8B8D07F-F13E-443E-BA68-2D26672D76B9}"/>
          </ac:spMkLst>
        </pc:spChg>
        <pc:spChg chg="del">
          <ac:chgData name="Elizabeth Gantt" userId="S::elizabeth.gantt@energyunited.com::39cce729-8524-4af8-addb-86a7c8dc4405" providerId="AD" clId="Web-{1AB89E01-200A-8755-49EF-7CE5352B3686}" dt="2024-05-21T19:09:05.219" v="530"/>
          <ac:spMkLst>
            <pc:docMk/>
            <pc:sldMk cId="852579571" sldId="2625"/>
            <ac:spMk id="15" creationId="{2813A4FA-24A5-41ED-A534-3807D1B2F344}"/>
          </ac:spMkLst>
        </pc:spChg>
        <pc:spChg chg="del">
          <ac:chgData name="Elizabeth Gantt" userId="S::elizabeth.gantt@energyunited.com::39cce729-8524-4af8-addb-86a7c8dc4405" providerId="AD" clId="Web-{1AB89E01-200A-8755-49EF-7CE5352B3686}" dt="2024-05-21T19:09:05.219" v="530"/>
          <ac:spMkLst>
            <pc:docMk/>
            <pc:sldMk cId="852579571" sldId="2625"/>
            <ac:spMk id="17" creationId="{C3944F27-CA70-4E84-A51A-E6BF89558979}"/>
          </ac:spMkLst>
        </pc:spChg>
        <pc:spChg chg="add del">
          <ac:chgData name="Elizabeth Gantt" userId="S::elizabeth.gantt@energyunited.com::39cce729-8524-4af8-addb-86a7c8dc4405" providerId="AD" clId="Web-{1AB89E01-200A-8755-49EF-7CE5352B3686}" dt="2024-05-21T19:10:03.893" v="532"/>
          <ac:spMkLst>
            <pc:docMk/>
            <pc:sldMk cId="852579571" sldId="2625"/>
            <ac:spMk id="22" creationId="{12609869-9E80-471B-A487-A53288E0E791}"/>
          </ac:spMkLst>
        </pc:spChg>
        <pc:spChg chg="add del">
          <ac:chgData name="Elizabeth Gantt" userId="S::elizabeth.gantt@energyunited.com::39cce729-8524-4af8-addb-86a7c8dc4405" providerId="AD" clId="Web-{1AB89E01-200A-8755-49EF-7CE5352B3686}" dt="2024-05-21T19:10:03.893" v="532"/>
          <ac:spMkLst>
            <pc:docMk/>
            <pc:sldMk cId="852579571" sldId="2625"/>
            <ac:spMk id="24" creationId="{7004738A-9D34-43E8-97D2-CA0EED4F8BE0}"/>
          </ac:spMkLst>
        </pc:spChg>
        <pc:spChg chg="add del">
          <ac:chgData name="Elizabeth Gantt" userId="S::elizabeth.gantt@energyunited.com::39cce729-8524-4af8-addb-86a7c8dc4405" providerId="AD" clId="Web-{1AB89E01-200A-8755-49EF-7CE5352B3686}" dt="2024-05-21T19:10:03.893" v="532"/>
          <ac:spMkLst>
            <pc:docMk/>
            <pc:sldMk cId="852579571" sldId="2625"/>
            <ac:spMk id="26" creationId="{B8B8D07F-F13E-443E-BA68-2D26672D76B9}"/>
          </ac:spMkLst>
        </pc:spChg>
        <pc:spChg chg="add del">
          <ac:chgData name="Elizabeth Gantt" userId="S::elizabeth.gantt@energyunited.com::39cce729-8524-4af8-addb-86a7c8dc4405" providerId="AD" clId="Web-{1AB89E01-200A-8755-49EF-7CE5352B3686}" dt="2024-05-21T19:10:03.893" v="532"/>
          <ac:spMkLst>
            <pc:docMk/>
            <pc:sldMk cId="852579571" sldId="2625"/>
            <ac:spMk id="28" creationId="{2813A4FA-24A5-41ED-A534-3807D1B2F344}"/>
          </ac:spMkLst>
        </pc:spChg>
        <pc:spChg chg="add del">
          <ac:chgData name="Elizabeth Gantt" userId="S::elizabeth.gantt@energyunited.com::39cce729-8524-4af8-addb-86a7c8dc4405" providerId="AD" clId="Web-{1AB89E01-200A-8755-49EF-7CE5352B3686}" dt="2024-05-21T19:10:03.893" v="532"/>
          <ac:spMkLst>
            <pc:docMk/>
            <pc:sldMk cId="852579571" sldId="2625"/>
            <ac:spMk id="30" creationId="{C3944F27-CA70-4E84-A51A-E6BF89558979}"/>
          </ac:spMkLst>
        </pc:spChg>
        <pc:spChg chg="add">
          <ac:chgData name="Elizabeth Gantt" userId="S::elizabeth.gantt@energyunited.com::39cce729-8524-4af8-addb-86a7c8dc4405" providerId="AD" clId="Web-{1AB89E01-200A-8755-49EF-7CE5352B3686}" dt="2024-05-21T19:10:03.893" v="532"/>
          <ac:spMkLst>
            <pc:docMk/>
            <pc:sldMk cId="852579571" sldId="2625"/>
            <ac:spMk id="35" creationId="{26CAED0A-2A45-4C9C-BCDD-21A8A092C5F3}"/>
          </ac:spMkLst>
        </pc:spChg>
        <pc:spChg chg="add">
          <ac:chgData name="Elizabeth Gantt" userId="S::elizabeth.gantt@energyunited.com::39cce729-8524-4af8-addb-86a7c8dc4405" providerId="AD" clId="Web-{1AB89E01-200A-8755-49EF-7CE5352B3686}" dt="2024-05-21T19:10:03.893" v="532"/>
          <ac:spMkLst>
            <pc:docMk/>
            <pc:sldMk cId="852579571" sldId="2625"/>
            <ac:spMk id="37" creationId="{3A9A4357-BD1D-4622-A4FE-766E6AB8DE84}"/>
          </ac:spMkLst>
        </pc:spChg>
        <pc:spChg chg="add">
          <ac:chgData name="Elizabeth Gantt" userId="S::elizabeth.gantt@energyunited.com::39cce729-8524-4af8-addb-86a7c8dc4405" providerId="AD" clId="Web-{1AB89E01-200A-8755-49EF-7CE5352B3686}" dt="2024-05-21T19:10:03.893" v="532"/>
          <ac:spMkLst>
            <pc:docMk/>
            <pc:sldMk cId="852579571" sldId="2625"/>
            <ac:spMk id="39" creationId="{E659831F-0D9A-4C63-9EBB-8435B85A440F}"/>
          </ac:spMkLst>
        </pc:spChg>
        <pc:spChg chg="add">
          <ac:chgData name="Elizabeth Gantt" userId="S::elizabeth.gantt@energyunited.com::39cce729-8524-4af8-addb-86a7c8dc4405" providerId="AD" clId="Web-{1AB89E01-200A-8755-49EF-7CE5352B3686}" dt="2024-05-21T19:10:03.893" v="532"/>
          <ac:spMkLst>
            <pc:docMk/>
            <pc:sldMk cId="852579571" sldId="2625"/>
            <ac:spMk id="41" creationId="{E6995CE5-F890-4ABA-82A2-26507CE8D2A3}"/>
          </ac:spMkLst>
        </pc:spChg>
        <pc:picChg chg="mod">
          <ac:chgData name="Elizabeth Gantt" userId="S::elizabeth.gantt@energyunited.com::39cce729-8524-4af8-addb-86a7c8dc4405" providerId="AD" clId="Web-{1AB89E01-200A-8755-49EF-7CE5352B3686}" dt="2024-05-21T19:10:31.409" v="536"/>
          <ac:picMkLst>
            <pc:docMk/>
            <pc:sldMk cId="852579571" sldId="2625"/>
            <ac:picMk id="4" creationId="{30027B17-B2A4-DE02-F939-C77054405058}"/>
          </ac:picMkLst>
        </pc:picChg>
        <pc:picChg chg="add mod modCrop">
          <ac:chgData name="Elizabeth Gantt" userId="S::elizabeth.gantt@energyunited.com::39cce729-8524-4af8-addb-86a7c8dc4405" providerId="AD" clId="Web-{1AB89E01-200A-8755-49EF-7CE5352B3686}" dt="2024-05-21T19:11:59.913" v="548"/>
          <ac:picMkLst>
            <pc:docMk/>
            <pc:sldMk cId="852579571" sldId="2625"/>
            <ac:picMk id="5" creationId="{BA34AC6C-8D66-A914-62F9-63B9E358C7AE}"/>
          </ac:picMkLst>
        </pc:picChg>
      </pc:sldChg>
      <pc:sldChg chg="addSp delSp modSp">
        <pc:chgData name="Elizabeth Gantt" userId="S::elizabeth.gantt@energyunited.com::39cce729-8524-4af8-addb-86a7c8dc4405" providerId="AD" clId="Web-{1AB89E01-200A-8755-49EF-7CE5352B3686}" dt="2024-05-21T19:15:35.905" v="560"/>
        <pc:sldMkLst>
          <pc:docMk/>
          <pc:sldMk cId="2179074932" sldId="2626"/>
        </pc:sldMkLst>
        <pc:spChg chg="mod">
          <ac:chgData name="Elizabeth Gantt" userId="S::elizabeth.gantt@energyunited.com::39cce729-8524-4af8-addb-86a7c8dc4405" providerId="AD" clId="Web-{1AB89E01-200A-8755-49EF-7CE5352B3686}" dt="2024-05-21T19:14:38.044" v="558"/>
          <ac:spMkLst>
            <pc:docMk/>
            <pc:sldMk cId="2179074932" sldId="2626"/>
            <ac:spMk id="2" creationId="{FF75BA53-E1F5-82D5-061C-90547DE2129D}"/>
          </ac:spMkLst>
        </pc:spChg>
        <pc:spChg chg="mod">
          <ac:chgData name="Elizabeth Gantt" userId="S::elizabeth.gantt@energyunited.com::39cce729-8524-4af8-addb-86a7c8dc4405" providerId="AD" clId="Web-{1AB89E01-200A-8755-49EF-7CE5352B3686}" dt="2024-05-21T19:14:38.044" v="558"/>
          <ac:spMkLst>
            <pc:docMk/>
            <pc:sldMk cId="2179074932" sldId="2626"/>
            <ac:spMk id="3" creationId="{07D35FD8-A60F-85D6-2A9D-D3F96EB9A4DD}"/>
          </ac:spMkLst>
        </pc:spChg>
        <pc:spChg chg="add del">
          <ac:chgData name="Elizabeth Gantt" userId="S::elizabeth.gantt@energyunited.com::39cce729-8524-4af8-addb-86a7c8dc4405" providerId="AD" clId="Web-{1AB89E01-200A-8755-49EF-7CE5352B3686}" dt="2024-05-21T19:12:29.617" v="551"/>
          <ac:spMkLst>
            <pc:docMk/>
            <pc:sldMk cId="2179074932" sldId="2626"/>
            <ac:spMk id="9" creationId="{DB304A14-32D0-4873-B914-423ED7B8DAFD}"/>
          </ac:spMkLst>
        </pc:spChg>
        <pc:spChg chg="add del">
          <ac:chgData name="Elizabeth Gantt" userId="S::elizabeth.gantt@energyunited.com::39cce729-8524-4af8-addb-86a7c8dc4405" providerId="AD" clId="Web-{1AB89E01-200A-8755-49EF-7CE5352B3686}" dt="2024-05-21T19:12:29.617" v="551"/>
          <ac:spMkLst>
            <pc:docMk/>
            <pc:sldMk cId="2179074932" sldId="2626"/>
            <ac:spMk id="11" creationId="{1D460C86-854F-4FB3-ABC2-E823D8FEB9DB}"/>
          </ac:spMkLst>
        </pc:spChg>
        <pc:spChg chg="add del">
          <ac:chgData name="Elizabeth Gantt" userId="S::elizabeth.gantt@energyunited.com::39cce729-8524-4af8-addb-86a7c8dc4405" providerId="AD" clId="Web-{1AB89E01-200A-8755-49EF-7CE5352B3686}" dt="2024-05-21T19:12:29.617" v="551"/>
          <ac:spMkLst>
            <pc:docMk/>
            <pc:sldMk cId="2179074932" sldId="2626"/>
            <ac:spMk id="13" creationId="{BB48116A-278A-4CC5-89D3-9DE8E8FF1245}"/>
          </ac:spMkLst>
        </pc:spChg>
        <pc:spChg chg="add del">
          <ac:chgData name="Elizabeth Gantt" userId="S::elizabeth.gantt@energyunited.com::39cce729-8524-4af8-addb-86a7c8dc4405" providerId="AD" clId="Web-{1AB89E01-200A-8755-49EF-7CE5352B3686}" dt="2024-05-21T19:14:38.044" v="558"/>
          <ac:spMkLst>
            <pc:docMk/>
            <pc:sldMk cId="2179074932" sldId="2626"/>
            <ac:spMk id="20" creationId="{0D153B68-5844-490D-8E67-F616D6D721CA}"/>
          </ac:spMkLst>
        </pc:spChg>
        <pc:spChg chg="add del">
          <ac:chgData name="Elizabeth Gantt" userId="S::elizabeth.gantt@energyunited.com::39cce729-8524-4af8-addb-86a7c8dc4405" providerId="AD" clId="Web-{1AB89E01-200A-8755-49EF-7CE5352B3686}" dt="2024-05-21T19:14:38.044" v="558"/>
          <ac:spMkLst>
            <pc:docMk/>
            <pc:sldMk cId="2179074932" sldId="2626"/>
            <ac:spMk id="22" creationId="{9A0D773F-7A7D-4DBB-9DEA-86BB8B8F4BC8}"/>
          </ac:spMkLst>
        </pc:spChg>
        <pc:spChg chg="add del">
          <ac:chgData name="Elizabeth Gantt" userId="S::elizabeth.gantt@energyunited.com::39cce729-8524-4af8-addb-86a7c8dc4405" providerId="AD" clId="Web-{1AB89E01-200A-8755-49EF-7CE5352B3686}" dt="2024-05-21T19:14:38.044" v="558"/>
          <ac:spMkLst>
            <pc:docMk/>
            <pc:sldMk cId="2179074932" sldId="2626"/>
            <ac:spMk id="23" creationId="{7FF47CB7-972F-479F-A36D-9E72D26EC8DA}"/>
          </ac:spMkLst>
        </pc:spChg>
        <pc:spChg chg="add del">
          <ac:chgData name="Elizabeth Gantt" userId="S::elizabeth.gantt@energyunited.com::39cce729-8524-4af8-addb-86a7c8dc4405" providerId="AD" clId="Web-{1AB89E01-200A-8755-49EF-7CE5352B3686}" dt="2024-05-21T19:14:27.090" v="555"/>
          <ac:spMkLst>
            <pc:docMk/>
            <pc:sldMk cId="2179074932" sldId="2626"/>
            <ac:spMk id="28" creationId="{201CC55D-ED54-4C5C-95E6-10947BD1103B}"/>
          </ac:spMkLst>
        </pc:spChg>
        <pc:spChg chg="add del">
          <ac:chgData name="Elizabeth Gantt" userId="S::elizabeth.gantt@energyunited.com::39cce729-8524-4af8-addb-86a7c8dc4405" providerId="AD" clId="Web-{1AB89E01-200A-8755-49EF-7CE5352B3686}" dt="2024-05-21T19:14:27.090" v="555"/>
          <ac:spMkLst>
            <pc:docMk/>
            <pc:sldMk cId="2179074932" sldId="2626"/>
            <ac:spMk id="34" creationId="{3873B707-463F-40B0-8227-E8CC6C67EB25}"/>
          </ac:spMkLst>
        </pc:spChg>
        <pc:spChg chg="add del">
          <ac:chgData name="Elizabeth Gantt" userId="S::elizabeth.gantt@energyunited.com::39cce729-8524-4af8-addb-86a7c8dc4405" providerId="AD" clId="Web-{1AB89E01-200A-8755-49EF-7CE5352B3686}" dt="2024-05-21T19:14:27.090" v="555"/>
          <ac:spMkLst>
            <pc:docMk/>
            <pc:sldMk cId="2179074932" sldId="2626"/>
            <ac:spMk id="36" creationId="{C13237C8-E62C-4F0D-A318-BD6FB6C2D138}"/>
          </ac:spMkLst>
        </pc:spChg>
        <pc:spChg chg="add del">
          <ac:chgData name="Elizabeth Gantt" userId="S::elizabeth.gantt@energyunited.com::39cce729-8524-4af8-addb-86a7c8dc4405" providerId="AD" clId="Web-{1AB89E01-200A-8755-49EF-7CE5352B3686}" dt="2024-05-21T19:14:27.090" v="555"/>
          <ac:spMkLst>
            <pc:docMk/>
            <pc:sldMk cId="2179074932" sldId="2626"/>
            <ac:spMk id="38" creationId="{19C9EAEA-39D0-4B0E-A0EB-51E7B26740B1}"/>
          </ac:spMkLst>
        </pc:spChg>
        <pc:spChg chg="add del">
          <ac:chgData name="Elizabeth Gantt" userId="S::elizabeth.gantt@energyunited.com::39cce729-8524-4af8-addb-86a7c8dc4405" providerId="AD" clId="Web-{1AB89E01-200A-8755-49EF-7CE5352B3686}" dt="2024-05-21T19:14:38.028" v="557"/>
          <ac:spMkLst>
            <pc:docMk/>
            <pc:sldMk cId="2179074932" sldId="2626"/>
            <ac:spMk id="40" creationId="{04812C46-200A-4DEB-A05E-3ED6C68C2387}"/>
          </ac:spMkLst>
        </pc:spChg>
        <pc:spChg chg="add del">
          <ac:chgData name="Elizabeth Gantt" userId="S::elizabeth.gantt@energyunited.com::39cce729-8524-4af8-addb-86a7c8dc4405" providerId="AD" clId="Web-{1AB89E01-200A-8755-49EF-7CE5352B3686}" dt="2024-05-21T19:14:38.028" v="557"/>
          <ac:spMkLst>
            <pc:docMk/>
            <pc:sldMk cId="2179074932" sldId="2626"/>
            <ac:spMk id="41" creationId="{D1EA859B-E555-4109-94F3-6700E046E008}"/>
          </ac:spMkLst>
        </pc:spChg>
        <pc:spChg chg="add">
          <ac:chgData name="Elizabeth Gantt" userId="S::elizabeth.gantt@energyunited.com::39cce729-8524-4af8-addb-86a7c8dc4405" providerId="AD" clId="Web-{1AB89E01-200A-8755-49EF-7CE5352B3686}" dt="2024-05-21T19:14:38.044" v="558"/>
          <ac:spMkLst>
            <pc:docMk/>
            <pc:sldMk cId="2179074932" sldId="2626"/>
            <ac:spMk id="43" creationId="{201CC55D-ED54-4C5C-95E6-10947BD1103B}"/>
          </ac:spMkLst>
        </pc:spChg>
        <pc:spChg chg="add">
          <ac:chgData name="Elizabeth Gantt" userId="S::elizabeth.gantt@energyunited.com::39cce729-8524-4af8-addb-86a7c8dc4405" providerId="AD" clId="Web-{1AB89E01-200A-8755-49EF-7CE5352B3686}" dt="2024-05-21T19:14:38.044" v="558"/>
          <ac:spMkLst>
            <pc:docMk/>
            <pc:sldMk cId="2179074932" sldId="2626"/>
            <ac:spMk id="45" creationId="{3873B707-463F-40B0-8227-E8CC6C67EB25}"/>
          </ac:spMkLst>
        </pc:spChg>
        <pc:spChg chg="add">
          <ac:chgData name="Elizabeth Gantt" userId="S::elizabeth.gantt@energyunited.com::39cce729-8524-4af8-addb-86a7c8dc4405" providerId="AD" clId="Web-{1AB89E01-200A-8755-49EF-7CE5352B3686}" dt="2024-05-21T19:14:38.044" v="558"/>
          <ac:spMkLst>
            <pc:docMk/>
            <pc:sldMk cId="2179074932" sldId="2626"/>
            <ac:spMk id="46" creationId="{C13237C8-E62C-4F0D-A318-BD6FB6C2D138}"/>
          </ac:spMkLst>
        </pc:spChg>
        <pc:spChg chg="add">
          <ac:chgData name="Elizabeth Gantt" userId="S::elizabeth.gantt@energyunited.com::39cce729-8524-4af8-addb-86a7c8dc4405" providerId="AD" clId="Web-{1AB89E01-200A-8755-49EF-7CE5352B3686}" dt="2024-05-21T19:14:38.044" v="558"/>
          <ac:spMkLst>
            <pc:docMk/>
            <pc:sldMk cId="2179074932" sldId="2626"/>
            <ac:spMk id="47" creationId="{19C9EAEA-39D0-4B0E-A0EB-51E7B26740B1}"/>
          </ac:spMkLst>
        </pc:spChg>
        <pc:grpChg chg="add del">
          <ac:chgData name="Elizabeth Gantt" userId="S::elizabeth.gantt@energyunited.com::39cce729-8524-4af8-addb-86a7c8dc4405" providerId="AD" clId="Web-{1AB89E01-200A-8755-49EF-7CE5352B3686}" dt="2024-05-21T19:12:29.507" v="550"/>
          <ac:grpSpMkLst>
            <pc:docMk/>
            <pc:sldMk cId="2179074932" sldId="2626"/>
            <ac:grpSpMk id="18" creationId="{442598CC-934A-7BCD-C691-B2FE74CEDE6E}"/>
          </ac:grpSpMkLst>
        </pc:grpChg>
        <pc:grpChg chg="add del">
          <ac:chgData name="Elizabeth Gantt" userId="S::elizabeth.gantt@energyunited.com::39cce729-8524-4af8-addb-86a7c8dc4405" providerId="AD" clId="Web-{1AB89E01-200A-8755-49EF-7CE5352B3686}" dt="2024-05-21T19:14:27.090" v="555"/>
          <ac:grpSpMkLst>
            <pc:docMk/>
            <pc:sldMk cId="2179074932" sldId="2626"/>
            <ac:grpSpMk id="30" creationId="{1DE889C7-FAD6-4397-98E2-05D503484459}"/>
          </ac:grpSpMkLst>
        </pc:grpChg>
        <pc:grpChg chg="add">
          <ac:chgData name="Elizabeth Gantt" userId="S::elizabeth.gantt@energyunited.com::39cce729-8524-4af8-addb-86a7c8dc4405" providerId="AD" clId="Web-{1AB89E01-200A-8755-49EF-7CE5352B3686}" dt="2024-05-21T19:14:38.044" v="558"/>
          <ac:grpSpMkLst>
            <pc:docMk/>
            <pc:sldMk cId="2179074932" sldId="2626"/>
            <ac:grpSpMk id="44" creationId="{1DE889C7-FAD6-4397-98E2-05D503484459}"/>
          </ac:grpSpMkLst>
        </pc:grpChg>
        <pc:picChg chg="add del mod">
          <ac:chgData name="Elizabeth Gantt" userId="S::elizabeth.gantt@energyunited.com::39cce729-8524-4af8-addb-86a7c8dc4405" providerId="AD" clId="Web-{1AB89E01-200A-8755-49EF-7CE5352B3686}" dt="2024-05-21T19:14:10.464" v="552"/>
          <ac:picMkLst>
            <pc:docMk/>
            <pc:sldMk cId="2179074932" sldId="2626"/>
            <ac:picMk id="4" creationId="{F053B4E8-1AFD-304B-8EEE-4437A3DEFE70}"/>
          </ac:picMkLst>
        </pc:picChg>
        <pc:picChg chg="add mod ord modCrop">
          <ac:chgData name="Elizabeth Gantt" userId="S::elizabeth.gantt@energyunited.com::39cce729-8524-4af8-addb-86a7c8dc4405" providerId="AD" clId="Web-{1AB89E01-200A-8755-49EF-7CE5352B3686}" dt="2024-05-21T19:15:35.905" v="560"/>
          <ac:picMkLst>
            <pc:docMk/>
            <pc:sldMk cId="2179074932" sldId="2626"/>
            <ac:picMk id="5" creationId="{AC4E2CE0-9626-569D-BC70-E416755F20D6}"/>
          </ac:picMkLst>
        </pc:picChg>
      </pc:sldChg>
      <pc:sldChg chg="addSp delSp modSp new">
        <pc:chgData name="Elizabeth Gantt" userId="S::elizabeth.gantt@energyunited.com::39cce729-8524-4af8-addb-86a7c8dc4405" providerId="AD" clId="Web-{1AB89E01-200A-8755-49EF-7CE5352B3686}" dt="2024-05-21T15:02:17.285" v="162" actId="1076"/>
        <pc:sldMkLst>
          <pc:docMk/>
          <pc:sldMk cId="2878415335" sldId="2627"/>
        </pc:sldMkLst>
        <pc:spChg chg="mod">
          <ac:chgData name="Elizabeth Gantt" userId="S::elizabeth.gantt@energyunited.com::39cce729-8524-4af8-addb-86a7c8dc4405" providerId="AD" clId="Web-{1AB89E01-200A-8755-49EF-7CE5352B3686}" dt="2024-05-21T15:00:14.984" v="159" actId="20577"/>
          <ac:spMkLst>
            <pc:docMk/>
            <pc:sldMk cId="2878415335" sldId="2627"/>
            <ac:spMk id="2" creationId="{2557D36A-BCFE-84D4-EF4F-C164A339F5E7}"/>
          </ac:spMkLst>
        </pc:spChg>
        <pc:spChg chg="del">
          <ac:chgData name="Elizabeth Gantt" userId="S::elizabeth.gantt@energyunited.com::39cce729-8524-4af8-addb-86a7c8dc4405" providerId="AD" clId="Web-{1AB89E01-200A-8755-49EF-7CE5352B3686}" dt="2024-05-21T15:02:08.300" v="160"/>
          <ac:spMkLst>
            <pc:docMk/>
            <pc:sldMk cId="2878415335" sldId="2627"/>
            <ac:spMk id="3" creationId="{C85EFDB1-5AF1-D631-3999-2349AC78DE43}"/>
          </ac:spMkLst>
        </pc:spChg>
        <pc:picChg chg="add mod ord">
          <ac:chgData name="Elizabeth Gantt" userId="S::elizabeth.gantt@energyunited.com::39cce729-8524-4af8-addb-86a7c8dc4405" providerId="AD" clId="Web-{1AB89E01-200A-8755-49EF-7CE5352B3686}" dt="2024-05-21T15:02:17.285" v="162" actId="1076"/>
          <ac:picMkLst>
            <pc:docMk/>
            <pc:sldMk cId="2878415335" sldId="2627"/>
            <ac:picMk id="4" creationId="{5013BFC3-2940-5C36-DF4D-A2665D064A12}"/>
          </ac:picMkLst>
        </pc:picChg>
      </pc:sldChg>
      <pc:sldChg chg="modSp new">
        <pc:chgData name="Elizabeth Gantt" userId="S::elizabeth.gantt@energyunited.com::39cce729-8524-4af8-addb-86a7c8dc4405" providerId="AD" clId="Web-{1AB89E01-200A-8755-49EF-7CE5352B3686}" dt="2024-05-21T15:12:00.726" v="527" actId="20577"/>
        <pc:sldMkLst>
          <pc:docMk/>
          <pc:sldMk cId="4262683718" sldId="2628"/>
        </pc:sldMkLst>
        <pc:spChg chg="mod">
          <ac:chgData name="Elizabeth Gantt" userId="S::elizabeth.gantt@energyunited.com::39cce729-8524-4af8-addb-86a7c8dc4405" providerId="AD" clId="Web-{1AB89E01-200A-8755-49EF-7CE5352B3686}" dt="2024-05-21T15:12:00.726" v="527" actId="20577"/>
          <ac:spMkLst>
            <pc:docMk/>
            <pc:sldMk cId="4262683718" sldId="2628"/>
            <ac:spMk id="4" creationId="{0886AB05-D1EB-4A1D-F1FD-94D396D250EF}"/>
          </ac:spMkLst>
        </pc:spChg>
      </pc:sldChg>
    </pc:docChg>
  </pc:docChgLst>
  <pc:docChgLst>
    <pc:chgData name="Elizabeth Gantt" userId="S::elizabeth.gantt@energyunited.com::39cce729-8524-4af8-addb-86a7c8dc4405" providerId="AD" clId="Web-{316FE908-DB16-7ED4-1D23-FF7E3A26BC7F}"/>
    <pc:docChg chg="modSld">
      <pc:chgData name="Elizabeth Gantt" userId="S::elizabeth.gantt@energyunited.com::39cce729-8524-4af8-addb-86a7c8dc4405" providerId="AD" clId="Web-{316FE908-DB16-7ED4-1D23-FF7E3A26BC7F}" dt="2024-05-16T02:05:45.331" v="24" actId="20577"/>
      <pc:docMkLst>
        <pc:docMk/>
      </pc:docMkLst>
      <pc:sldChg chg="modSp">
        <pc:chgData name="Elizabeth Gantt" userId="S::elizabeth.gantt@energyunited.com::39cce729-8524-4af8-addb-86a7c8dc4405" providerId="AD" clId="Web-{316FE908-DB16-7ED4-1D23-FF7E3A26BC7F}" dt="2024-05-16T02:05:23.847" v="20"/>
        <pc:sldMkLst>
          <pc:docMk/>
          <pc:sldMk cId="1318876216" sldId="1968"/>
        </pc:sldMkLst>
        <pc:spChg chg="mod">
          <ac:chgData name="Elizabeth Gantt" userId="S::elizabeth.gantt@energyunited.com::39cce729-8524-4af8-addb-86a7c8dc4405" providerId="AD" clId="Web-{316FE908-DB16-7ED4-1D23-FF7E3A26BC7F}" dt="2024-05-16T02:03:56.176" v="8" actId="1076"/>
          <ac:spMkLst>
            <pc:docMk/>
            <pc:sldMk cId="1318876216" sldId="1968"/>
            <ac:spMk id="3" creationId="{00000000-0000-0000-0000-000000000000}"/>
          </ac:spMkLst>
        </pc:spChg>
        <pc:spChg chg="mod">
          <ac:chgData name="Elizabeth Gantt" userId="S::elizabeth.gantt@energyunited.com::39cce729-8524-4af8-addb-86a7c8dc4405" providerId="AD" clId="Web-{316FE908-DB16-7ED4-1D23-FF7E3A26BC7F}" dt="2024-05-16T02:05:23.847" v="20"/>
          <ac:spMkLst>
            <pc:docMk/>
            <pc:sldMk cId="1318876216" sldId="1968"/>
            <ac:spMk id="48" creationId="{A4A161CC-6DC5-4863-B213-94529D6E06D7}"/>
          </ac:spMkLst>
        </pc:spChg>
        <pc:picChg chg="mod">
          <ac:chgData name="Elizabeth Gantt" userId="S::elizabeth.gantt@energyunited.com::39cce729-8524-4af8-addb-86a7c8dc4405" providerId="AD" clId="Web-{316FE908-DB16-7ED4-1D23-FF7E3A26BC7F}" dt="2024-05-16T02:04:36.379" v="15"/>
          <ac:picMkLst>
            <pc:docMk/>
            <pc:sldMk cId="1318876216" sldId="1968"/>
            <ac:picMk id="5" creationId="{1F3E5FB2-E542-A6E0-52A8-D5B242ABC52D}"/>
          </ac:picMkLst>
        </pc:picChg>
      </pc:sldChg>
      <pc:sldChg chg="modSp">
        <pc:chgData name="Elizabeth Gantt" userId="S::elizabeth.gantt@energyunited.com::39cce729-8524-4af8-addb-86a7c8dc4405" providerId="AD" clId="Web-{316FE908-DB16-7ED4-1D23-FF7E3A26BC7F}" dt="2024-05-16T02:05:04.832" v="19" actId="1076"/>
        <pc:sldMkLst>
          <pc:docMk/>
          <pc:sldMk cId="81188949" sldId="2615"/>
        </pc:sldMkLst>
        <pc:spChg chg="mod">
          <ac:chgData name="Elizabeth Gantt" userId="S::elizabeth.gantt@energyunited.com::39cce729-8524-4af8-addb-86a7c8dc4405" providerId="AD" clId="Web-{316FE908-DB16-7ED4-1D23-FF7E3A26BC7F}" dt="2024-05-16T02:04:53.472" v="17" actId="1076"/>
          <ac:spMkLst>
            <pc:docMk/>
            <pc:sldMk cId="81188949" sldId="2615"/>
            <ac:spMk id="3" creationId="{00000000-0000-0000-0000-000000000000}"/>
          </ac:spMkLst>
        </pc:spChg>
        <pc:picChg chg="mod">
          <ac:chgData name="Elizabeth Gantt" userId="S::elizabeth.gantt@energyunited.com::39cce729-8524-4af8-addb-86a7c8dc4405" providerId="AD" clId="Web-{316FE908-DB16-7ED4-1D23-FF7E3A26BC7F}" dt="2024-05-16T02:05:04.832" v="19" actId="1076"/>
          <ac:picMkLst>
            <pc:docMk/>
            <pc:sldMk cId="81188949" sldId="2615"/>
            <ac:picMk id="8" creationId="{A9F74F15-68A5-E66D-8284-DF767A93C97E}"/>
          </ac:picMkLst>
        </pc:picChg>
      </pc:sldChg>
      <pc:sldChg chg="modSp">
        <pc:chgData name="Elizabeth Gantt" userId="S::elizabeth.gantt@energyunited.com::39cce729-8524-4af8-addb-86a7c8dc4405" providerId="AD" clId="Web-{316FE908-DB16-7ED4-1D23-FF7E3A26BC7F}" dt="2024-05-16T02:05:45.331" v="24" actId="20577"/>
        <pc:sldMkLst>
          <pc:docMk/>
          <pc:sldMk cId="864434103" sldId="2618"/>
        </pc:sldMkLst>
        <pc:spChg chg="mod">
          <ac:chgData name="Elizabeth Gantt" userId="S::elizabeth.gantt@energyunited.com::39cce729-8524-4af8-addb-86a7c8dc4405" providerId="AD" clId="Web-{316FE908-DB16-7ED4-1D23-FF7E3A26BC7F}" dt="2024-05-16T02:05:45.331" v="24" actId="20577"/>
          <ac:spMkLst>
            <pc:docMk/>
            <pc:sldMk cId="864434103" sldId="2618"/>
            <ac:spMk id="3" creationId="{07D35FD8-A60F-85D6-2A9D-D3F96EB9A4DD}"/>
          </ac:spMkLst>
        </pc:spChg>
      </pc:sldChg>
    </pc:docChg>
  </pc:docChgLst>
  <pc:docChgLst>
    <pc:chgData name="Adam Martin" userId="S::adam.martin@energyunited.com::9fbe6b60-11b5-4f13-93b6-50c900e389d1" providerId="AD" clId="Web-{04F91B20-2C82-9200-C95A-0C0F5E6FB577}"/>
    <pc:docChg chg="addSld delSld modSld">
      <pc:chgData name="Adam Martin" userId="S::adam.martin@energyunited.com::9fbe6b60-11b5-4f13-93b6-50c900e389d1" providerId="AD" clId="Web-{04F91B20-2C82-9200-C95A-0C0F5E6FB577}" dt="2024-05-16T19:26:13.029" v="368" actId="20577"/>
      <pc:docMkLst>
        <pc:docMk/>
      </pc:docMkLst>
      <pc:sldChg chg="addSp delSp modSp">
        <pc:chgData name="Adam Martin" userId="S::adam.martin@energyunited.com::9fbe6b60-11b5-4f13-93b6-50c900e389d1" providerId="AD" clId="Web-{04F91B20-2C82-9200-C95A-0C0F5E6FB577}" dt="2024-05-16T19:24:33.248" v="280"/>
        <pc:sldMkLst>
          <pc:docMk/>
          <pc:sldMk cId="3526740204" sldId="2616"/>
        </pc:sldMkLst>
        <pc:spChg chg="del">
          <ac:chgData name="Adam Martin" userId="S::adam.martin@energyunited.com::9fbe6b60-11b5-4f13-93b6-50c900e389d1" providerId="AD" clId="Web-{04F91B20-2C82-9200-C95A-0C0F5E6FB577}" dt="2024-05-16T19:24:33.248" v="280"/>
          <ac:spMkLst>
            <pc:docMk/>
            <pc:sldMk cId="3526740204" sldId="2616"/>
            <ac:spMk id="3" creationId="{00000000-0000-0000-0000-000000000000}"/>
          </ac:spMkLst>
        </pc:spChg>
        <pc:spChg chg="add mod">
          <ac:chgData name="Adam Martin" userId="S::adam.martin@energyunited.com::9fbe6b60-11b5-4f13-93b6-50c900e389d1" providerId="AD" clId="Web-{04F91B20-2C82-9200-C95A-0C0F5E6FB577}" dt="2024-05-16T19:24:33.248" v="280"/>
          <ac:spMkLst>
            <pc:docMk/>
            <pc:sldMk cId="3526740204" sldId="2616"/>
            <ac:spMk id="5" creationId="{ABA43E5D-1BB4-704F-DFFA-E6F007A5CD40}"/>
          </ac:spMkLst>
        </pc:spChg>
      </pc:sldChg>
      <pc:sldChg chg="new del">
        <pc:chgData name="Adam Martin" userId="S::adam.martin@energyunited.com::9fbe6b60-11b5-4f13-93b6-50c900e389d1" providerId="AD" clId="Web-{04F91B20-2C82-9200-C95A-0C0F5E6FB577}" dt="2024-05-16T18:45:32.068" v="1"/>
        <pc:sldMkLst>
          <pc:docMk/>
          <pc:sldMk cId="1012849920" sldId="2619"/>
        </pc:sldMkLst>
      </pc:sldChg>
      <pc:sldChg chg="addSp modSp new mod setBg">
        <pc:chgData name="Adam Martin" userId="S::adam.martin@energyunited.com::9fbe6b60-11b5-4f13-93b6-50c900e389d1" providerId="AD" clId="Web-{04F91B20-2C82-9200-C95A-0C0F5E6FB577}" dt="2024-05-16T18:58:02.956" v="215" actId="20577"/>
        <pc:sldMkLst>
          <pc:docMk/>
          <pc:sldMk cId="3269288273" sldId="2619"/>
        </pc:sldMkLst>
        <pc:spChg chg="mod">
          <ac:chgData name="Adam Martin" userId="S::adam.martin@energyunited.com::9fbe6b60-11b5-4f13-93b6-50c900e389d1" providerId="AD" clId="Web-{04F91B20-2C82-9200-C95A-0C0F5E6FB577}" dt="2024-05-16T18:56:07.504" v="181"/>
          <ac:spMkLst>
            <pc:docMk/>
            <pc:sldMk cId="3269288273" sldId="2619"/>
            <ac:spMk id="2" creationId="{FC81FD83-704A-C216-F144-55F6B6A648E3}"/>
          </ac:spMkLst>
        </pc:spChg>
        <pc:spChg chg="mod">
          <ac:chgData name="Adam Martin" userId="S::adam.martin@energyunited.com::9fbe6b60-11b5-4f13-93b6-50c900e389d1" providerId="AD" clId="Web-{04F91B20-2C82-9200-C95A-0C0F5E6FB577}" dt="2024-05-16T18:58:02.956" v="215" actId="20577"/>
          <ac:spMkLst>
            <pc:docMk/>
            <pc:sldMk cId="3269288273" sldId="2619"/>
            <ac:spMk id="3" creationId="{B90B5FEC-9DBF-EFFF-10E9-503694955438}"/>
          </ac:spMkLst>
        </pc:spChg>
        <pc:spChg chg="add">
          <ac:chgData name="Adam Martin" userId="S::adam.martin@energyunited.com::9fbe6b60-11b5-4f13-93b6-50c900e389d1" providerId="AD" clId="Web-{04F91B20-2C82-9200-C95A-0C0F5E6FB577}" dt="2024-05-16T18:56:07.504" v="181"/>
          <ac:spMkLst>
            <pc:docMk/>
            <pc:sldMk cId="3269288273" sldId="2619"/>
            <ac:spMk id="9" creationId="{F13C74B1-5B17-4795-BED0-7140497B445A}"/>
          </ac:spMkLst>
        </pc:spChg>
        <pc:spChg chg="add">
          <ac:chgData name="Adam Martin" userId="S::adam.martin@energyunited.com::9fbe6b60-11b5-4f13-93b6-50c900e389d1" providerId="AD" clId="Web-{04F91B20-2C82-9200-C95A-0C0F5E6FB577}" dt="2024-05-16T18:56:07.504" v="181"/>
          <ac:spMkLst>
            <pc:docMk/>
            <pc:sldMk cId="3269288273" sldId="2619"/>
            <ac:spMk id="11" creationId="{D4974D33-8DC5-464E-8C6D-BE58F0669C17}"/>
          </ac:spMkLst>
        </pc:spChg>
        <pc:picChg chg="add mod">
          <ac:chgData name="Adam Martin" userId="S::adam.martin@energyunited.com::9fbe6b60-11b5-4f13-93b6-50c900e389d1" providerId="AD" clId="Web-{04F91B20-2C82-9200-C95A-0C0F5E6FB577}" dt="2024-05-16T18:56:07.504" v="181"/>
          <ac:picMkLst>
            <pc:docMk/>
            <pc:sldMk cId="3269288273" sldId="2619"/>
            <ac:picMk id="4" creationId="{1FEEAC1B-61FF-6AC9-5CE3-2F28D1230541}"/>
          </ac:picMkLst>
        </pc:picChg>
      </pc:sldChg>
      <pc:sldChg chg="addSp modSp new mod setBg">
        <pc:chgData name="Adam Martin" userId="S::adam.martin@energyunited.com::9fbe6b60-11b5-4f13-93b6-50c900e389d1" providerId="AD" clId="Web-{04F91B20-2C82-9200-C95A-0C0F5E6FB577}" dt="2024-05-16T19:00:46.425" v="239" actId="20577"/>
        <pc:sldMkLst>
          <pc:docMk/>
          <pc:sldMk cId="3089146981" sldId="2620"/>
        </pc:sldMkLst>
        <pc:spChg chg="mod">
          <ac:chgData name="Adam Martin" userId="S::adam.martin@energyunited.com::9fbe6b60-11b5-4f13-93b6-50c900e389d1" providerId="AD" clId="Web-{04F91B20-2C82-9200-C95A-0C0F5E6FB577}" dt="2024-05-16T19:00:46.425" v="239" actId="20577"/>
          <ac:spMkLst>
            <pc:docMk/>
            <pc:sldMk cId="3089146981" sldId="2620"/>
            <ac:spMk id="2" creationId="{3DA257F4-0C2B-0DD1-2B53-9B99ADDB4A31}"/>
          </ac:spMkLst>
        </pc:spChg>
        <pc:spChg chg="mod">
          <ac:chgData name="Adam Martin" userId="S::adam.martin@energyunited.com::9fbe6b60-11b5-4f13-93b6-50c900e389d1" providerId="AD" clId="Web-{04F91B20-2C82-9200-C95A-0C0F5E6FB577}" dt="2024-05-16T19:00:37.643" v="236"/>
          <ac:spMkLst>
            <pc:docMk/>
            <pc:sldMk cId="3089146981" sldId="2620"/>
            <ac:spMk id="3" creationId="{12814FA6-A7D4-91DF-222B-101C95E5EF4B}"/>
          </ac:spMkLst>
        </pc:spChg>
        <pc:spChg chg="add">
          <ac:chgData name="Adam Martin" userId="S::adam.martin@energyunited.com::9fbe6b60-11b5-4f13-93b6-50c900e389d1" providerId="AD" clId="Web-{04F91B20-2C82-9200-C95A-0C0F5E6FB577}" dt="2024-05-16T19:00:37.643" v="236"/>
          <ac:spMkLst>
            <pc:docMk/>
            <pc:sldMk cId="3089146981" sldId="2620"/>
            <ac:spMk id="9" creationId="{F13C74B1-5B17-4795-BED0-7140497B445A}"/>
          </ac:spMkLst>
        </pc:spChg>
        <pc:spChg chg="add">
          <ac:chgData name="Adam Martin" userId="S::adam.martin@energyunited.com::9fbe6b60-11b5-4f13-93b6-50c900e389d1" providerId="AD" clId="Web-{04F91B20-2C82-9200-C95A-0C0F5E6FB577}" dt="2024-05-16T19:00:37.643" v="236"/>
          <ac:spMkLst>
            <pc:docMk/>
            <pc:sldMk cId="3089146981" sldId="2620"/>
            <ac:spMk id="11" creationId="{D4974D33-8DC5-464E-8C6D-BE58F0669C17}"/>
          </ac:spMkLst>
        </pc:spChg>
        <pc:picChg chg="add mod">
          <ac:chgData name="Adam Martin" userId="S::adam.martin@energyunited.com::9fbe6b60-11b5-4f13-93b6-50c900e389d1" providerId="AD" clId="Web-{04F91B20-2C82-9200-C95A-0C0F5E6FB577}" dt="2024-05-16T19:00:37.643" v="236"/>
          <ac:picMkLst>
            <pc:docMk/>
            <pc:sldMk cId="3089146981" sldId="2620"/>
            <ac:picMk id="4" creationId="{BD86C344-430E-0B72-B180-DD5BFF033D1F}"/>
          </ac:picMkLst>
        </pc:picChg>
      </pc:sldChg>
      <pc:sldChg chg="addSp delSp modSp new mod setBg">
        <pc:chgData name="Adam Martin" userId="S::adam.martin@energyunited.com::9fbe6b60-11b5-4f13-93b6-50c900e389d1" providerId="AD" clId="Web-{04F91B20-2C82-9200-C95A-0C0F5E6FB577}" dt="2024-05-16T19:26:13.029" v="368" actId="20577"/>
        <pc:sldMkLst>
          <pc:docMk/>
          <pc:sldMk cId="3536610363" sldId="2621"/>
        </pc:sldMkLst>
        <pc:spChg chg="mod">
          <ac:chgData name="Adam Martin" userId="S::adam.martin@energyunited.com::9fbe6b60-11b5-4f13-93b6-50c900e389d1" providerId="AD" clId="Web-{04F91B20-2C82-9200-C95A-0C0F5E6FB577}" dt="2024-05-16T19:23:12.545" v="279"/>
          <ac:spMkLst>
            <pc:docMk/>
            <pc:sldMk cId="3536610363" sldId="2621"/>
            <ac:spMk id="2" creationId="{402E7E40-80BD-032A-D9B4-BA4D140D037B}"/>
          </ac:spMkLst>
        </pc:spChg>
        <pc:spChg chg="add del mod">
          <ac:chgData name="Adam Martin" userId="S::adam.martin@energyunited.com::9fbe6b60-11b5-4f13-93b6-50c900e389d1" providerId="AD" clId="Web-{04F91B20-2C82-9200-C95A-0C0F5E6FB577}" dt="2024-05-16T19:26:13.029" v="368" actId="20577"/>
          <ac:spMkLst>
            <pc:docMk/>
            <pc:sldMk cId="3536610363" sldId="2621"/>
            <ac:spMk id="3" creationId="{6A0CAAFA-616A-7503-9FBB-605B1E1E3066}"/>
          </ac:spMkLst>
        </pc:spChg>
        <pc:spChg chg="add del mod">
          <ac:chgData name="Adam Martin" userId="S::adam.martin@energyunited.com::9fbe6b60-11b5-4f13-93b6-50c900e389d1" providerId="AD" clId="Web-{04F91B20-2C82-9200-C95A-0C0F5E6FB577}" dt="2024-05-16T19:15:44.125" v="259"/>
          <ac:spMkLst>
            <pc:docMk/>
            <pc:sldMk cId="3536610363" sldId="2621"/>
            <ac:spMk id="6" creationId="{25D784D3-7E0A-2FAB-A023-37FA47DFC795}"/>
          </ac:spMkLst>
        </pc:spChg>
        <pc:spChg chg="add mod">
          <ac:chgData name="Adam Martin" userId="S::adam.martin@energyunited.com::9fbe6b60-11b5-4f13-93b6-50c900e389d1" providerId="AD" clId="Web-{04F91B20-2C82-9200-C95A-0C0F5E6FB577}" dt="2024-05-16T19:25:57.623" v="358" actId="14100"/>
          <ac:spMkLst>
            <pc:docMk/>
            <pc:sldMk cId="3536610363" sldId="2621"/>
            <ac:spMk id="9" creationId="{288FD157-1B32-B22D-71ED-995AE141A3C9}"/>
          </ac:spMkLst>
        </pc:spChg>
        <pc:spChg chg="add">
          <ac:chgData name="Adam Martin" userId="S::adam.martin@energyunited.com::9fbe6b60-11b5-4f13-93b6-50c900e389d1" providerId="AD" clId="Web-{04F91B20-2C82-9200-C95A-0C0F5E6FB577}" dt="2024-05-16T19:23:12.545" v="279"/>
          <ac:spMkLst>
            <pc:docMk/>
            <pc:sldMk cId="3536610363" sldId="2621"/>
            <ac:spMk id="13" creationId="{F13C74B1-5B17-4795-BED0-7140497B445A}"/>
          </ac:spMkLst>
        </pc:spChg>
        <pc:spChg chg="add">
          <ac:chgData name="Adam Martin" userId="S::adam.martin@energyunited.com::9fbe6b60-11b5-4f13-93b6-50c900e389d1" providerId="AD" clId="Web-{04F91B20-2C82-9200-C95A-0C0F5E6FB577}" dt="2024-05-16T19:23:12.545" v="279"/>
          <ac:spMkLst>
            <pc:docMk/>
            <pc:sldMk cId="3536610363" sldId="2621"/>
            <ac:spMk id="15" creationId="{D4974D33-8DC5-464E-8C6D-BE58F0669C17}"/>
          </ac:spMkLst>
        </pc:spChg>
        <pc:picChg chg="add del mod ord">
          <ac:chgData name="Adam Martin" userId="S::adam.martin@energyunited.com::9fbe6b60-11b5-4f13-93b6-50c900e389d1" providerId="AD" clId="Web-{04F91B20-2C82-9200-C95A-0C0F5E6FB577}" dt="2024-05-16T19:15:56.312" v="262"/>
          <ac:picMkLst>
            <pc:docMk/>
            <pc:sldMk cId="3536610363" sldId="2621"/>
            <ac:picMk id="4" creationId="{7E961E38-669E-C13B-1959-362895865B1A}"/>
          </ac:picMkLst>
        </pc:picChg>
        <pc:picChg chg="add del mod">
          <ac:chgData name="Adam Martin" userId="S::adam.martin@energyunited.com::9fbe6b60-11b5-4f13-93b6-50c900e389d1" providerId="AD" clId="Web-{04F91B20-2C82-9200-C95A-0C0F5E6FB577}" dt="2024-05-16T19:22:50.170" v="275"/>
          <ac:picMkLst>
            <pc:docMk/>
            <pc:sldMk cId="3536610363" sldId="2621"/>
            <ac:picMk id="7" creationId="{4711B6C9-5C30-C1D6-F389-94B8D74E06F6}"/>
          </ac:picMkLst>
        </pc:picChg>
        <pc:picChg chg="add mod">
          <ac:chgData name="Adam Martin" userId="S::adam.martin@energyunited.com::9fbe6b60-11b5-4f13-93b6-50c900e389d1" providerId="AD" clId="Web-{04F91B20-2C82-9200-C95A-0C0F5E6FB577}" dt="2024-05-16T19:23:12.545" v="279"/>
          <ac:picMkLst>
            <pc:docMk/>
            <pc:sldMk cId="3536610363" sldId="2621"/>
            <ac:picMk id="8" creationId="{22414EEC-677C-E2BF-0F8D-0B182A46726D}"/>
          </ac:picMkLst>
        </pc:picChg>
      </pc:sldChg>
    </pc:docChg>
  </pc:docChgLst>
  <pc:docChgLst>
    <pc:chgData name="Elizabeth Gantt" userId="S::elizabeth.gantt@energyunited.com::39cce729-8524-4af8-addb-86a7c8dc4405" providerId="AD" clId="Web-{E841561C-2041-424D-BF1C-C8AD4301A195}"/>
    <pc:docChg chg="addSld modSld">
      <pc:chgData name="Elizabeth Gantt" userId="S::elizabeth.gantt@energyunited.com::39cce729-8524-4af8-addb-86a7c8dc4405" providerId="AD" clId="Web-{E841561C-2041-424D-BF1C-C8AD4301A195}" dt="2024-05-16T02:02:57.843" v="94" actId="20577"/>
      <pc:docMkLst>
        <pc:docMk/>
      </pc:docMkLst>
      <pc:sldChg chg="modSp new">
        <pc:chgData name="Elizabeth Gantt" userId="S::elizabeth.gantt@energyunited.com::39cce729-8524-4af8-addb-86a7c8dc4405" providerId="AD" clId="Web-{E841561C-2041-424D-BF1C-C8AD4301A195}" dt="2024-05-16T02:02:57.843" v="94" actId="20577"/>
        <pc:sldMkLst>
          <pc:docMk/>
          <pc:sldMk cId="864434103" sldId="2618"/>
        </pc:sldMkLst>
        <pc:spChg chg="mod">
          <ac:chgData name="Elizabeth Gantt" userId="S::elizabeth.gantt@energyunited.com::39cce729-8524-4af8-addb-86a7c8dc4405" providerId="AD" clId="Web-{E841561C-2041-424D-BF1C-C8AD4301A195}" dt="2024-05-16T02:00:13.983" v="19" actId="20577"/>
          <ac:spMkLst>
            <pc:docMk/>
            <pc:sldMk cId="864434103" sldId="2618"/>
            <ac:spMk id="2" creationId="{FF75BA53-E1F5-82D5-061C-90547DE2129D}"/>
          </ac:spMkLst>
        </pc:spChg>
        <pc:spChg chg="mod">
          <ac:chgData name="Elizabeth Gantt" userId="S::elizabeth.gantt@energyunited.com::39cce729-8524-4af8-addb-86a7c8dc4405" providerId="AD" clId="Web-{E841561C-2041-424D-BF1C-C8AD4301A195}" dt="2024-05-16T02:02:57.843" v="94" actId="20577"/>
          <ac:spMkLst>
            <pc:docMk/>
            <pc:sldMk cId="864434103" sldId="2618"/>
            <ac:spMk id="3" creationId="{07D35FD8-A60F-85D6-2A9D-D3F96EB9A4DD}"/>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8021C3-8777-4C25-90AB-0E454EBF5964}" type="doc">
      <dgm:prSet loTypeId="urn:microsoft.com/office/officeart/2005/8/layout/vList5" loCatId="list" qsTypeId="urn:microsoft.com/office/officeart/2005/8/quickstyle/simple5" qsCatId="simple" csTypeId="urn:microsoft.com/office/officeart/2005/8/colors/accent0_3" csCatId="mainScheme"/>
      <dgm:spPr/>
      <dgm:t>
        <a:bodyPr/>
        <a:lstStyle/>
        <a:p>
          <a:endParaRPr lang="en-US"/>
        </a:p>
      </dgm:t>
    </dgm:pt>
    <dgm:pt modelId="{59473CC3-272D-4D82-993D-0D972CDA5505}">
      <dgm:prSet/>
      <dgm:spPr/>
      <dgm:t>
        <a:bodyPr/>
        <a:lstStyle/>
        <a:p>
          <a:r>
            <a:rPr lang="en-US" b="1" i="0"/>
            <a:t>Welcome &amp; Safety</a:t>
          </a:r>
          <a:endParaRPr lang="en-US"/>
        </a:p>
      </dgm:t>
    </dgm:pt>
    <dgm:pt modelId="{EC1E719C-5A41-456E-B7EE-61C243BF4C74}" type="parTrans" cxnId="{4943202D-2C23-41DB-A2EC-D88F97E9CAE3}">
      <dgm:prSet/>
      <dgm:spPr/>
      <dgm:t>
        <a:bodyPr/>
        <a:lstStyle/>
        <a:p>
          <a:endParaRPr lang="en-US"/>
        </a:p>
      </dgm:t>
    </dgm:pt>
    <dgm:pt modelId="{B11FAE8F-93F8-400E-94A0-45E3AE9552E4}" type="sibTrans" cxnId="{4943202D-2C23-41DB-A2EC-D88F97E9CAE3}">
      <dgm:prSet/>
      <dgm:spPr/>
      <dgm:t>
        <a:bodyPr/>
        <a:lstStyle/>
        <a:p>
          <a:endParaRPr lang="en-US"/>
        </a:p>
      </dgm:t>
    </dgm:pt>
    <dgm:pt modelId="{7328523F-8578-4E63-ADB8-3FB8765A1C1C}">
      <dgm:prSet/>
      <dgm:spPr/>
      <dgm:t>
        <a:bodyPr/>
        <a:lstStyle/>
        <a:p>
          <a:r>
            <a:rPr lang="en-US" b="1" i="0"/>
            <a:t>Introductions</a:t>
          </a:r>
          <a:endParaRPr lang="en-US"/>
        </a:p>
      </dgm:t>
    </dgm:pt>
    <dgm:pt modelId="{EAFA5482-617E-48F1-B708-391AA45A3C84}" type="parTrans" cxnId="{6FF2BC12-88D1-4169-9A74-DE786637FF97}">
      <dgm:prSet/>
      <dgm:spPr/>
      <dgm:t>
        <a:bodyPr/>
        <a:lstStyle/>
        <a:p>
          <a:endParaRPr lang="en-US"/>
        </a:p>
      </dgm:t>
    </dgm:pt>
    <dgm:pt modelId="{F613FBFD-5E2B-42DB-A4DA-EA3CC065FBE4}" type="sibTrans" cxnId="{6FF2BC12-88D1-4169-9A74-DE786637FF97}">
      <dgm:prSet/>
      <dgm:spPr/>
      <dgm:t>
        <a:bodyPr/>
        <a:lstStyle/>
        <a:p>
          <a:endParaRPr lang="en-US"/>
        </a:p>
      </dgm:t>
    </dgm:pt>
    <dgm:pt modelId="{1122C40E-DE4F-411E-9561-4BF8C6283FF2}">
      <dgm:prSet/>
      <dgm:spPr/>
      <dgm:t>
        <a:bodyPr/>
        <a:lstStyle/>
        <a:p>
          <a:r>
            <a:rPr lang="en-US" b="1" i="0"/>
            <a:t>A Day in the Life of EnergyUnited's CEO</a:t>
          </a:r>
          <a:endParaRPr lang="en-US"/>
        </a:p>
      </dgm:t>
    </dgm:pt>
    <dgm:pt modelId="{FF047E54-852B-4121-8665-1B575834AAF2}" type="parTrans" cxnId="{DDE7700E-4BB5-474D-8994-034B0C4449DE}">
      <dgm:prSet/>
      <dgm:spPr/>
      <dgm:t>
        <a:bodyPr/>
        <a:lstStyle/>
        <a:p>
          <a:endParaRPr lang="en-US"/>
        </a:p>
      </dgm:t>
    </dgm:pt>
    <dgm:pt modelId="{3A2876C8-2A4A-4BC4-9300-7B73E4B76635}" type="sibTrans" cxnId="{DDE7700E-4BB5-474D-8994-034B0C4449DE}">
      <dgm:prSet/>
      <dgm:spPr/>
      <dgm:t>
        <a:bodyPr/>
        <a:lstStyle/>
        <a:p>
          <a:endParaRPr lang="en-US"/>
        </a:p>
      </dgm:t>
    </dgm:pt>
    <dgm:pt modelId="{2A8BAEFB-49CB-4564-B6C8-695F786A53C6}">
      <dgm:prSet/>
      <dgm:spPr/>
      <dgm:t>
        <a:bodyPr/>
        <a:lstStyle/>
        <a:p>
          <a:r>
            <a:rPr lang="en-US" b="1" i="0"/>
            <a:t>Rate Conversation</a:t>
          </a:r>
          <a:endParaRPr lang="en-US"/>
        </a:p>
      </dgm:t>
    </dgm:pt>
    <dgm:pt modelId="{A3491E3D-DFD2-4B0E-9A3A-44D8D9D86B2D}" type="parTrans" cxnId="{16BC4195-573B-4B8D-953E-7D66762E2A34}">
      <dgm:prSet/>
      <dgm:spPr/>
      <dgm:t>
        <a:bodyPr/>
        <a:lstStyle/>
        <a:p>
          <a:endParaRPr lang="en-US"/>
        </a:p>
      </dgm:t>
    </dgm:pt>
    <dgm:pt modelId="{8C304A89-BD3C-46D7-BD0C-D4AD19E86F43}" type="sibTrans" cxnId="{16BC4195-573B-4B8D-953E-7D66762E2A34}">
      <dgm:prSet/>
      <dgm:spPr/>
      <dgm:t>
        <a:bodyPr/>
        <a:lstStyle/>
        <a:p>
          <a:endParaRPr lang="en-US"/>
        </a:p>
      </dgm:t>
    </dgm:pt>
    <dgm:pt modelId="{9C688F04-2813-40AA-BF99-68CBE72D0CD7}">
      <dgm:prSet/>
      <dgm:spPr/>
      <dgm:t>
        <a:bodyPr/>
        <a:lstStyle/>
        <a:p>
          <a:r>
            <a:rPr lang="en-US" b="1" i="0"/>
            <a:t>Energy Efficiency</a:t>
          </a:r>
          <a:endParaRPr lang="en-US"/>
        </a:p>
      </dgm:t>
    </dgm:pt>
    <dgm:pt modelId="{41CA1F75-FD3A-4A4D-B84C-805EFE779965}" type="parTrans" cxnId="{7089B365-0C3B-49E6-90B7-74C777AA1359}">
      <dgm:prSet/>
      <dgm:spPr/>
      <dgm:t>
        <a:bodyPr/>
        <a:lstStyle/>
        <a:p>
          <a:endParaRPr lang="en-US"/>
        </a:p>
      </dgm:t>
    </dgm:pt>
    <dgm:pt modelId="{E9F02564-7EC5-4A55-B4BE-1EBD198A0C52}" type="sibTrans" cxnId="{7089B365-0C3B-49E6-90B7-74C777AA1359}">
      <dgm:prSet/>
      <dgm:spPr/>
      <dgm:t>
        <a:bodyPr/>
        <a:lstStyle/>
        <a:p>
          <a:endParaRPr lang="en-US"/>
        </a:p>
      </dgm:t>
    </dgm:pt>
    <dgm:pt modelId="{268F99DB-D8A9-4C66-BB2A-B9B93D1102C4}">
      <dgm:prSet/>
      <dgm:spPr/>
      <dgm:t>
        <a:bodyPr/>
        <a:lstStyle/>
        <a:p>
          <a:r>
            <a:rPr lang="en-US" b="1" i="0"/>
            <a:t>SCAMs </a:t>
          </a:r>
          <a:endParaRPr lang="en-US"/>
        </a:p>
      </dgm:t>
    </dgm:pt>
    <dgm:pt modelId="{2F240D1F-5A00-4881-82E6-5046C7BEE417}" type="parTrans" cxnId="{F7667132-77B8-489C-8587-4B936D90738E}">
      <dgm:prSet/>
      <dgm:spPr/>
      <dgm:t>
        <a:bodyPr/>
        <a:lstStyle/>
        <a:p>
          <a:endParaRPr lang="en-US"/>
        </a:p>
      </dgm:t>
    </dgm:pt>
    <dgm:pt modelId="{0916588F-4FF0-43DA-9203-DD8D5B872B7A}" type="sibTrans" cxnId="{F7667132-77B8-489C-8587-4B936D90738E}">
      <dgm:prSet/>
      <dgm:spPr/>
      <dgm:t>
        <a:bodyPr/>
        <a:lstStyle/>
        <a:p>
          <a:endParaRPr lang="en-US"/>
        </a:p>
      </dgm:t>
    </dgm:pt>
    <dgm:pt modelId="{861DD834-F8D9-4F99-ADFE-AFA3FCE100CA}" type="pres">
      <dgm:prSet presAssocID="{068021C3-8777-4C25-90AB-0E454EBF5964}" presName="Name0" presStyleCnt="0">
        <dgm:presLayoutVars>
          <dgm:dir/>
          <dgm:animLvl val="lvl"/>
          <dgm:resizeHandles val="exact"/>
        </dgm:presLayoutVars>
      </dgm:prSet>
      <dgm:spPr/>
    </dgm:pt>
    <dgm:pt modelId="{43CB2306-BA1A-4627-8134-766CFC83D4EB}" type="pres">
      <dgm:prSet presAssocID="{59473CC3-272D-4D82-993D-0D972CDA5505}" presName="linNode" presStyleCnt="0"/>
      <dgm:spPr/>
    </dgm:pt>
    <dgm:pt modelId="{DC0E8E76-3654-4CC5-8056-EAEDFE0ACC49}" type="pres">
      <dgm:prSet presAssocID="{59473CC3-272D-4D82-993D-0D972CDA5505}" presName="parentText" presStyleLbl="node1" presStyleIdx="0" presStyleCnt="6">
        <dgm:presLayoutVars>
          <dgm:chMax val="1"/>
          <dgm:bulletEnabled val="1"/>
        </dgm:presLayoutVars>
      </dgm:prSet>
      <dgm:spPr/>
    </dgm:pt>
    <dgm:pt modelId="{3248ED37-466B-43B0-BA4D-6F815DD92E8A}" type="pres">
      <dgm:prSet presAssocID="{B11FAE8F-93F8-400E-94A0-45E3AE9552E4}" presName="sp" presStyleCnt="0"/>
      <dgm:spPr/>
    </dgm:pt>
    <dgm:pt modelId="{C37776DE-3D17-44A2-BB19-2720B6847B7A}" type="pres">
      <dgm:prSet presAssocID="{7328523F-8578-4E63-ADB8-3FB8765A1C1C}" presName="linNode" presStyleCnt="0"/>
      <dgm:spPr/>
    </dgm:pt>
    <dgm:pt modelId="{44C897E6-9191-45D1-92CB-E254869DB8AE}" type="pres">
      <dgm:prSet presAssocID="{7328523F-8578-4E63-ADB8-3FB8765A1C1C}" presName="parentText" presStyleLbl="node1" presStyleIdx="1" presStyleCnt="6">
        <dgm:presLayoutVars>
          <dgm:chMax val="1"/>
          <dgm:bulletEnabled val="1"/>
        </dgm:presLayoutVars>
      </dgm:prSet>
      <dgm:spPr/>
    </dgm:pt>
    <dgm:pt modelId="{C5FD7E45-200B-4E88-9E52-3CA4B2A62105}" type="pres">
      <dgm:prSet presAssocID="{F613FBFD-5E2B-42DB-A4DA-EA3CC065FBE4}" presName="sp" presStyleCnt="0"/>
      <dgm:spPr/>
    </dgm:pt>
    <dgm:pt modelId="{3D33CD45-A67C-4ECF-85A2-6ACABEBFF7B3}" type="pres">
      <dgm:prSet presAssocID="{1122C40E-DE4F-411E-9561-4BF8C6283FF2}" presName="linNode" presStyleCnt="0"/>
      <dgm:spPr/>
    </dgm:pt>
    <dgm:pt modelId="{87D5C97F-8554-4B5D-AFB2-F9682FC83BD6}" type="pres">
      <dgm:prSet presAssocID="{1122C40E-DE4F-411E-9561-4BF8C6283FF2}" presName="parentText" presStyleLbl="node1" presStyleIdx="2" presStyleCnt="6">
        <dgm:presLayoutVars>
          <dgm:chMax val="1"/>
          <dgm:bulletEnabled val="1"/>
        </dgm:presLayoutVars>
      </dgm:prSet>
      <dgm:spPr/>
    </dgm:pt>
    <dgm:pt modelId="{D9437DD1-EDC2-4DE4-9B01-87CD37EAE2B4}" type="pres">
      <dgm:prSet presAssocID="{3A2876C8-2A4A-4BC4-9300-7B73E4B76635}" presName="sp" presStyleCnt="0"/>
      <dgm:spPr/>
    </dgm:pt>
    <dgm:pt modelId="{72B150CB-EBE3-42A6-8E3D-47BB1FB30D0E}" type="pres">
      <dgm:prSet presAssocID="{2A8BAEFB-49CB-4564-B6C8-695F786A53C6}" presName="linNode" presStyleCnt="0"/>
      <dgm:spPr/>
    </dgm:pt>
    <dgm:pt modelId="{AE6C847C-33CD-4353-A0B3-A135178963E1}" type="pres">
      <dgm:prSet presAssocID="{2A8BAEFB-49CB-4564-B6C8-695F786A53C6}" presName="parentText" presStyleLbl="node1" presStyleIdx="3" presStyleCnt="6">
        <dgm:presLayoutVars>
          <dgm:chMax val="1"/>
          <dgm:bulletEnabled val="1"/>
        </dgm:presLayoutVars>
      </dgm:prSet>
      <dgm:spPr/>
    </dgm:pt>
    <dgm:pt modelId="{A294DA60-E4C9-4B73-91D5-C0AA52AD25DF}" type="pres">
      <dgm:prSet presAssocID="{8C304A89-BD3C-46D7-BD0C-D4AD19E86F43}" presName="sp" presStyleCnt="0"/>
      <dgm:spPr/>
    </dgm:pt>
    <dgm:pt modelId="{C4029C54-808D-476A-AE24-6C3645273350}" type="pres">
      <dgm:prSet presAssocID="{9C688F04-2813-40AA-BF99-68CBE72D0CD7}" presName="linNode" presStyleCnt="0"/>
      <dgm:spPr/>
    </dgm:pt>
    <dgm:pt modelId="{6082E306-5B77-4F35-969C-EC275FA25ACC}" type="pres">
      <dgm:prSet presAssocID="{9C688F04-2813-40AA-BF99-68CBE72D0CD7}" presName="parentText" presStyleLbl="node1" presStyleIdx="4" presStyleCnt="6">
        <dgm:presLayoutVars>
          <dgm:chMax val="1"/>
          <dgm:bulletEnabled val="1"/>
        </dgm:presLayoutVars>
      </dgm:prSet>
      <dgm:spPr/>
    </dgm:pt>
    <dgm:pt modelId="{BF30C083-E388-48BB-A3AA-168CF138C211}" type="pres">
      <dgm:prSet presAssocID="{E9F02564-7EC5-4A55-B4BE-1EBD198A0C52}" presName="sp" presStyleCnt="0"/>
      <dgm:spPr/>
    </dgm:pt>
    <dgm:pt modelId="{B264A823-9AC2-4163-B068-118FB82D3CB6}" type="pres">
      <dgm:prSet presAssocID="{268F99DB-D8A9-4C66-BB2A-B9B93D1102C4}" presName="linNode" presStyleCnt="0"/>
      <dgm:spPr/>
    </dgm:pt>
    <dgm:pt modelId="{561EE079-0A49-4202-ABE8-C00A2A912D05}" type="pres">
      <dgm:prSet presAssocID="{268F99DB-D8A9-4C66-BB2A-B9B93D1102C4}" presName="parentText" presStyleLbl="node1" presStyleIdx="5" presStyleCnt="6">
        <dgm:presLayoutVars>
          <dgm:chMax val="1"/>
          <dgm:bulletEnabled val="1"/>
        </dgm:presLayoutVars>
      </dgm:prSet>
      <dgm:spPr/>
    </dgm:pt>
  </dgm:ptLst>
  <dgm:cxnLst>
    <dgm:cxn modelId="{DDE7700E-4BB5-474D-8994-034B0C4449DE}" srcId="{068021C3-8777-4C25-90AB-0E454EBF5964}" destId="{1122C40E-DE4F-411E-9561-4BF8C6283FF2}" srcOrd="2" destOrd="0" parTransId="{FF047E54-852B-4121-8665-1B575834AAF2}" sibTransId="{3A2876C8-2A4A-4BC4-9300-7B73E4B76635}"/>
    <dgm:cxn modelId="{6FF2BC12-88D1-4169-9A74-DE786637FF97}" srcId="{068021C3-8777-4C25-90AB-0E454EBF5964}" destId="{7328523F-8578-4E63-ADB8-3FB8765A1C1C}" srcOrd="1" destOrd="0" parTransId="{EAFA5482-617E-48F1-B708-391AA45A3C84}" sibTransId="{F613FBFD-5E2B-42DB-A4DA-EA3CC065FBE4}"/>
    <dgm:cxn modelId="{4943202D-2C23-41DB-A2EC-D88F97E9CAE3}" srcId="{068021C3-8777-4C25-90AB-0E454EBF5964}" destId="{59473CC3-272D-4D82-993D-0D972CDA5505}" srcOrd="0" destOrd="0" parTransId="{EC1E719C-5A41-456E-B7EE-61C243BF4C74}" sibTransId="{B11FAE8F-93F8-400E-94A0-45E3AE9552E4}"/>
    <dgm:cxn modelId="{F7667132-77B8-489C-8587-4B936D90738E}" srcId="{068021C3-8777-4C25-90AB-0E454EBF5964}" destId="{268F99DB-D8A9-4C66-BB2A-B9B93D1102C4}" srcOrd="5" destOrd="0" parTransId="{2F240D1F-5A00-4881-82E6-5046C7BEE417}" sibTransId="{0916588F-4FF0-43DA-9203-DD8D5B872B7A}"/>
    <dgm:cxn modelId="{7089B365-0C3B-49E6-90B7-74C777AA1359}" srcId="{068021C3-8777-4C25-90AB-0E454EBF5964}" destId="{9C688F04-2813-40AA-BF99-68CBE72D0CD7}" srcOrd="4" destOrd="0" parTransId="{41CA1F75-FD3A-4A4D-B84C-805EFE779965}" sibTransId="{E9F02564-7EC5-4A55-B4BE-1EBD198A0C52}"/>
    <dgm:cxn modelId="{BA529D47-45B2-44B9-AF70-E1B34B2DAC03}" type="presOf" srcId="{9C688F04-2813-40AA-BF99-68CBE72D0CD7}" destId="{6082E306-5B77-4F35-969C-EC275FA25ACC}" srcOrd="0" destOrd="0" presId="urn:microsoft.com/office/officeart/2005/8/layout/vList5"/>
    <dgm:cxn modelId="{34D31E4D-98A9-43EC-A171-76D717B900B4}" type="presOf" srcId="{59473CC3-272D-4D82-993D-0D972CDA5505}" destId="{DC0E8E76-3654-4CC5-8056-EAEDFE0ACC49}" srcOrd="0" destOrd="0" presId="urn:microsoft.com/office/officeart/2005/8/layout/vList5"/>
    <dgm:cxn modelId="{CCD0B172-94A3-4046-B840-701FEE92B8EF}" type="presOf" srcId="{068021C3-8777-4C25-90AB-0E454EBF5964}" destId="{861DD834-F8D9-4F99-ADFE-AFA3FCE100CA}" srcOrd="0" destOrd="0" presId="urn:microsoft.com/office/officeart/2005/8/layout/vList5"/>
    <dgm:cxn modelId="{16BC4195-573B-4B8D-953E-7D66762E2A34}" srcId="{068021C3-8777-4C25-90AB-0E454EBF5964}" destId="{2A8BAEFB-49CB-4564-B6C8-695F786A53C6}" srcOrd="3" destOrd="0" parTransId="{A3491E3D-DFD2-4B0E-9A3A-44D8D9D86B2D}" sibTransId="{8C304A89-BD3C-46D7-BD0C-D4AD19E86F43}"/>
    <dgm:cxn modelId="{FAC2FAB0-9BB2-4673-A5A0-61744F6DF045}" type="presOf" srcId="{1122C40E-DE4F-411E-9561-4BF8C6283FF2}" destId="{87D5C97F-8554-4B5D-AFB2-F9682FC83BD6}" srcOrd="0" destOrd="0" presId="urn:microsoft.com/office/officeart/2005/8/layout/vList5"/>
    <dgm:cxn modelId="{E30CFDD3-8278-4C5F-8DE3-9199507875B9}" type="presOf" srcId="{268F99DB-D8A9-4C66-BB2A-B9B93D1102C4}" destId="{561EE079-0A49-4202-ABE8-C00A2A912D05}" srcOrd="0" destOrd="0" presId="urn:microsoft.com/office/officeart/2005/8/layout/vList5"/>
    <dgm:cxn modelId="{B1B443E8-29CF-45C5-A9F4-E9D574DAA635}" type="presOf" srcId="{2A8BAEFB-49CB-4564-B6C8-695F786A53C6}" destId="{AE6C847C-33CD-4353-A0B3-A135178963E1}" srcOrd="0" destOrd="0" presId="urn:microsoft.com/office/officeart/2005/8/layout/vList5"/>
    <dgm:cxn modelId="{AFD82EFD-9696-4C0A-8FC3-982686885661}" type="presOf" srcId="{7328523F-8578-4E63-ADB8-3FB8765A1C1C}" destId="{44C897E6-9191-45D1-92CB-E254869DB8AE}" srcOrd="0" destOrd="0" presId="urn:microsoft.com/office/officeart/2005/8/layout/vList5"/>
    <dgm:cxn modelId="{76D51237-BFCB-486A-AD8F-7D3F55DBE2F7}" type="presParOf" srcId="{861DD834-F8D9-4F99-ADFE-AFA3FCE100CA}" destId="{43CB2306-BA1A-4627-8134-766CFC83D4EB}" srcOrd="0" destOrd="0" presId="urn:microsoft.com/office/officeart/2005/8/layout/vList5"/>
    <dgm:cxn modelId="{01589EA8-B2BE-43F4-8407-31964C969244}" type="presParOf" srcId="{43CB2306-BA1A-4627-8134-766CFC83D4EB}" destId="{DC0E8E76-3654-4CC5-8056-EAEDFE0ACC49}" srcOrd="0" destOrd="0" presId="urn:microsoft.com/office/officeart/2005/8/layout/vList5"/>
    <dgm:cxn modelId="{6265708B-C9E5-4CF0-AE64-3E33ADC9F73B}" type="presParOf" srcId="{861DD834-F8D9-4F99-ADFE-AFA3FCE100CA}" destId="{3248ED37-466B-43B0-BA4D-6F815DD92E8A}" srcOrd="1" destOrd="0" presId="urn:microsoft.com/office/officeart/2005/8/layout/vList5"/>
    <dgm:cxn modelId="{E16FAC22-0E67-45D5-A111-46F303643407}" type="presParOf" srcId="{861DD834-F8D9-4F99-ADFE-AFA3FCE100CA}" destId="{C37776DE-3D17-44A2-BB19-2720B6847B7A}" srcOrd="2" destOrd="0" presId="urn:microsoft.com/office/officeart/2005/8/layout/vList5"/>
    <dgm:cxn modelId="{307F1150-70E3-465C-8E8F-5C0FFC58D25C}" type="presParOf" srcId="{C37776DE-3D17-44A2-BB19-2720B6847B7A}" destId="{44C897E6-9191-45D1-92CB-E254869DB8AE}" srcOrd="0" destOrd="0" presId="urn:microsoft.com/office/officeart/2005/8/layout/vList5"/>
    <dgm:cxn modelId="{549E4654-EA6D-4C5D-96BD-570FF0953945}" type="presParOf" srcId="{861DD834-F8D9-4F99-ADFE-AFA3FCE100CA}" destId="{C5FD7E45-200B-4E88-9E52-3CA4B2A62105}" srcOrd="3" destOrd="0" presId="urn:microsoft.com/office/officeart/2005/8/layout/vList5"/>
    <dgm:cxn modelId="{A3FFEE2D-E1C8-486E-AB51-A3F8613F9622}" type="presParOf" srcId="{861DD834-F8D9-4F99-ADFE-AFA3FCE100CA}" destId="{3D33CD45-A67C-4ECF-85A2-6ACABEBFF7B3}" srcOrd="4" destOrd="0" presId="urn:microsoft.com/office/officeart/2005/8/layout/vList5"/>
    <dgm:cxn modelId="{E25287C0-5EC6-40B0-9F33-E9DFF3731E02}" type="presParOf" srcId="{3D33CD45-A67C-4ECF-85A2-6ACABEBFF7B3}" destId="{87D5C97F-8554-4B5D-AFB2-F9682FC83BD6}" srcOrd="0" destOrd="0" presId="urn:microsoft.com/office/officeart/2005/8/layout/vList5"/>
    <dgm:cxn modelId="{35149750-2863-4A32-AF04-7AE6E4CAAF98}" type="presParOf" srcId="{861DD834-F8D9-4F99-ADFE-AFA3FCE100CA}" destId="{D9437DD1-EDC2-4DE4-9B01-87CD37EAE2B4}" srcOrd="5" destOrd="0" presId="urn:microsoft.com/office/officeart/2005/8/layout/vList5"/>
    <dgm:cxn modelId="{45C35BD0-1413-4418-AC6E-144510DBF656}" type="presParOf" srcId="{861DD834-F8D9-4F99-ADFE-AFA3FCE100CA}" destId="{72B150CB-EBE3-42A6-8E3D-47BB1FB30D0E}" srcOrd="6" destOrd="0" presId="urn:microsoft.com/office/officeart/2005/8/layout/vList5"/>
    <dgm:cxn modelId="{75254555-D4AC-44F7-B43F-6BE088517AE5}" type="presParOf" srcId="{72B150CB-EBE3-42A6-8E3D-47BB1FB30D0E}" destId="{AE6C847C-33CD-4353-A0B3-A135178963E1}" srcOrd="0" destOrd="0" presId="urn:microsoft.com/office/officeart/2005/8/layout/vList5"/>
    <dgm:cxn modelId="{9375124B-45DC-4E61-96F6-426087B02FCE}" type="presParOf" srcId="{861DD834-F8D9-4F99-ADFE-AFA3FCE100CA}" destId="{A294DA60-E4C9-4B73-91D5-C0AA52AD25DF}" srcOrd="7" destOrd="0" presId="urn:microsoft.com/office/officeart/2005/8/layout/vList5"/>
    <dgm:cxn modelId="{8C58F0DE-E52B-42DD-9F5A-F2907E6101E7}" type="presParOf" srcId="{861DD834-F8D9-4F99-ADFE-AFA3FCE100CA}" destId="{C4029C54-808D-476A-AE24-6C3645273350}" srcOrd="8" destOrd="0" presId="urn:microsoft.com/office/officeart/2005/8/layout/vList5"/>
    <dgm:cxn modelId="{5C829820-2AEE-433C-81BE-532FF46A87E9}" type="presParOf" srcId="{C4029C54-808D-476A-AE24-6C3645273350}" destId="{6082E306-5B77-4F35-969C-EC275FA25ACC}" srcOrd="0" destOrd="0" presId="urn:microsoft.com/office/officeart/2005/8/layout/vList5"/>
    <dgm:cxn modelId="{4B71D16D-D4F1-446E-A0BD-6AC05B92A991}" type="presParOf" srcId="{861DD834-F8D9-4F99-ADFE-AFA3FCE100CA}" destId="{BF30C083-E388-48BB-A3AA-168CF138C211}" srcOrd="9" destOrd="0" presId="urn:microsoft.com/office/officeart/2005/8/layout/vList5"/>
    <dgm:cxn modelId="{76D3BAC3-B053-44E7-ABF2-34C9402ED5F5}" type="presParOf" srcId="{861DD834-F8D9-4F99-ADFE-AFA3FCE100CA}" destId="{B264A823-9AC2-4163-B068-118FB82D3CB6}" srcOrd="10" destOrd="0" presId="urn:microsoft.com/office/officeart/2005/8/layout/vList5"/>
    <dgm:cxn modelId="{97765F34-DBAB-4263-9DCE-D60D9B421661}" type="presParOf" srcId="{B264A823-9AC2-4163-B068-118FB82D3CB6}" destId="{561EE079-0A49-4202-ABE8-C00A2A912D05}"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7CD6DA-5934-4DA3-9295-219C848EE556}" type="doc">
      <dgm:prSet loTypeId="urn:microsoft.com/office/officeart/2018/5/layout/Centered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73C33022-EF73-4FA3-979B-CBF696D94F90}">
      <dgm:prSet/>
      <dgm:spPr/>
      <dgm:t>
        <a:bodyPr/>
        <a:lstStyle/>
        <a:p>
          <a:pPr>
            <a:lnSpc>
              <a:spcPct val="100000"/>
            </a:lnSpc>
            <a:defRPr b="1"/>
          </a:pPr>
          <a:r>
            <a:rPr lang="en-US"/>
            <a:t>Planning</a:t>
          </a:r>
        </a:p>
      </dgm:t>
    </dgm:pt>
    <dgm:pt modelId="{6631381F-C265-4CE1-BC22-E1887F732CB4}" type="parTrans" cxnId="{ECC802D3-AF2F-4531-A9E1-7158F0417228}">
      <dgm:prSet/>
      <dgm:spPr/>
      <dgm:t>
        <a:bodyPr/>
        <a:lstStyle/>
        <a:p>
          <a:endParaRPr lang="en-US"/>
        </a:p>
      </dgm:t>
    </dgm:pt>
    <dgm:pt modelId="{AF111356-D58B-4BD0-8A4A-110ACFE59072}" type="sibTrans" cxnId="{ECC802D3-AF2F-4531-A9E1-7158F0417228}">
      <dgm:prSet/>
      <dgm:spPr/>
      <dgm:t>
        <a:bodyPr/>
        <a:lstStyle/>
        <a:p>
          <a:endParaRPr lang="en-US"/>
        </a:p>
      </dgm:t>
    </dgm:pt>
    <dgm:pt modelId="{76627565-91E0-4164-9AF0-3D80CC4AA674}">
      <dgm:prSet/>
      <dgm:spPr/>
      <dgm:t>
        <a:bodyPr/>
        <a:lstStyle/>
        <a:p>
          <a:pPr>
            <a:lnSpc>
              <a:spcPct val="100000"/>
            </a:lnSpc>
          </a:pPr>
          <a:r>
            <a:rPr lang="en-US"/>
            <a:t>Strategic and operational planning, membership meetings, legislation, service rules &amp; regulations</a:t>
          </a:r>
        </a:p>
      </dgm:t>
    </dgm:pt>
    <dgm:pt modelId="{E370DB3B-7A73-4970-97A2-FE82C49AC6DF}" type="parTrans" cxnId="{EF11E643-5CDB-416E-B3B4-164B75139B96}">
      <dgm:prSet/>
      <dgm:spPr/>
      <dgm:t>
        <a:bodyPr/>
        <a:lstStyle/>
        <a:p>
          <a:endParaRPr lang="en-US"/>
        </a:p>
      </dgm:t>
    </dgm:pt>
    <dgm:pt modelId="{732219CC-00B3-4DA3-BAD0-B4477044FD59}" type="sibTrans" cxnId="{EF11E643-5CDB-416E-B3B4-164B75139B96}">
      <dgm:prSet/>
      <dgm:spPr/>
      <dgm:t>
        <a:bodyPr/>
        <a:lstStyle/>
        <a:p>
          <a:endParaRPr lang="en-US"/>
        </a:p>
      </dgm:t>
    </dgm:pt>
    <dgm:pt modelId="{FA2BFB7F-8B9D-4F67-88A1-E9C66C849347}">
      <dgm:prSet/>
      <dgm:spPr/>
      <dgm:t>
        <a:bodyPr/>
        <a:lstStyle/>
        <a:p>
          <a:pPr>
            <a:lnSpc>
              <a:spcPct val="100000"/>
            </a:lnSpc>
            <a:defRPr b="1"/>
          </a:pPr>
          <a:r>
            <a:rPr lang="en-US"/>
            <a:t>Organization</a:t>
          </a:r>
        </a:p>
      </dgm:t>
    </dgm:pt>
    <dgm:pt modelId="{933CFF88-6B58-43A4-9AB8-B8201C838810}" type="parTrans" cxnId="{BEFF660B-9470-4AF2-B719-2784888C5D67}">
      <dgm:prSet/>
      <dgm:spPr/>
      <dgm:t>
        <a:bodyPr/>
        <a:lstStyle/>
        <a:p>
          <a:endParaRPr lang="en-US"/>
        </a:p>
      </dgm:t>
    </dgm:pt>
    <dgm:pt modelId="{0A0C37C0-AECA-425D-A2DA-6E3C17DB3C62}" type="sibTrans" cxnId="{BEFF660B-9470-4AF2-B719-2784888C5D67}">
      <dgm:prSet/>
      <dgm:spPr/>
      <dgm:t>
        <a:bodyPr/>
        <a:lstStyle/>
        <a:p>
          <a:endParaRPr lang="en-US"/>
        </a:p>
      </dgm:t>
    </dgm:pt>
    <dgm:pt modelId="{7D624043-CACB-45BB-ADF6-D935DAE079E7}">
      <dgm:prSet/>
      <dgm:spPr/>
      <dgm:t>
        <a:bodyPr/>
        <a:lstStyle/>
        <a:p>
          <a:pPr>
            <a:lnSpc>
              <a:spcPct val="100000"/>
            </a:lnSpc>
          </a:pPr>
          <a:r>
            <a:rPr lang="en-US"/>
            <a:t>Recruiting and hiring top talent and designing organization for efficiency</a:t>
          </a:r>
        </a:p>
      </dgm:t>
    </dgm:pt>
    <dgm:pt modelId="{17DCED8E-5E2D-46B9-AE43-2C89699C397E}" type="parTrans" cxnId="{B6CAF6DA-89B1-4890-99D8-E5C59F4DFD40}">
      <dgm:prSet/>
      <dgm:spPr/>
      <dgm:t>
        <a:bodyPr/>
        <a:lstStyle/>
        <a:p>
          <a:endParaRPr lang="en-US"/>
        </a:p>
      </dgm:t>
    </dgm:pt>
    <dgm:pt modelId="{1418C7FC-A8CC-46B8-A055-EFFA7F65144A}" type="sibTrans" cxnId="{B6CAF6DA-89B1-4890-99D8-E5C59F4DFD40}">
      <dgm:prSet/>
      <dgm:spPr/>
      <dgm:t>
        <a:bodyPr/>
        <a:lstStyle/>
        <a:p>
          <a:endParaRPr lang="en-US"/>
        </a:p>
      </dgm:t>
    </dgm:pt>
    <dgm:pt modelId="{6E85D4F6-5728-43DC-815F-010D679C8778}">
      <dgm:prSet/>
      <dgm:spPr/>
      <dgm:t>
        <a:bodyPr/>
        <a:lstStyle/>
        <a:p>
          <a:pPr>
            <a:lnSpc>
              <a:spcPct val="100000"/>
            </a:lnSpc>
            <a:defRPr b="1"/>
          </a:pPr>
          <a:r>
            <a:rPr lang="en-US"/>
            <a:t>Operations</a:t>
          </a:r>
        </a:p>
      </dgm:t>
    </dgm:pt>
    <dgm:pt modelId="{99986C4A-4E97-4B88-83B4-4B1F251223BF}" type="parTrans" cxnId="{28A492F8-84E1-422A-910C-C9FBA78B4AA8}">
      <dgm:prSet/>
      <dgm:spPr/>
      <dgm:t>
        <a:bodyPr/>
        <a:lstStyle/>
        <a:p>
          <a:endParaRPr lang="en-US"/>
        </a:p>
      </dgm:t>
    </dgm:pt>
    <dgm:pt modelId="{2ADB3D95-B99D-4A5C-8DB0-317DE4F70C87}" type="sibTrans" cxnId="{28A492F8-84E1-422A-910C-C9FBA78B4AA8}">
      <dgm:prSet/>
      <dgm:spPr/>
      <dgm:t>
        <a:bodyPr/>
        <a:lstStyle/>
        <a:p>
          <a:endParaRPr lang="en-US"/>
        </a:p>
      </dgm:t>
    </dgm:pt>
    <dgm:pt modelId="{3F03E58A-A1B9-45C3-A365-6691588B9DC2}">
      <dgm:prSet/>
      <dgm:spPr/>
      <dgm:t>
        <a:bodyPr/>
        <a:lstStyle/>
        <a:p>
          <a:pPr>
            <a:lnSpc>
              <a:spcPct val="100000"/>
            </a:lnSpc>
          </a:pPr>
          <a:r>
            <a:rPr lang="en-US"/>
            <a:t>Day-to-day operations and activities for the cooperative as well as public and member relations</a:t>
          </a:r>
        </a:p>
      </dgm:t>
    </dgm:pt>
    <dgm:pt modelId="{4AD004BC-EEEA-4D4A-90EC-6182E24FB2BE}" type="parTrans" cxnId="{F44AF8F1-FD9F-4C74-AD91-A3C309DC3738}">
      <dgm:prSet/>
      <dgm:spPr/>
      <dgm:t>
        <a:bodyPr/>
        <a:lstStyle/>
        <a:p>
          <a:endParaRPr lang="en-US"/>
        </a:p>
      </dgm:t>
    </dgm:pt>
    <dgm:pt modelId="{B8879545-CBBB-46FC-84C2-92D66F0C6505}" type="sibTrans" cxnId="{F44AF8F1-FD9F-4C74-AD91-A3C309DC3738}">
      <dgm:prSet/>
      <dgm:spPr/>
      <dgm:t>
        <a:bodyPr/>
        <a:lstStyle/>
        <a:p>
          <a:endParaRPr lang="en-US"/>
        </a:p>
      </dgm:t>
    </dgm:pt>
    <dgm:pt modelId="{79FF4CE6-2194-4E4E-9258-27EBFC88B097}">
      <dgm:prSet/>
      <dgm:spPr/>
      <dgm:t>
        <a:bodyPr/>
        <a:lstStyle/>
        <a:p>
          <a:pPr>
            <a:lnSpc>
              <a:spcPct val="100000"/>
            </a:lnSpc>
            <a:defRPr b="1"/>
          </a:pPr>
          <a:r>
            <a:rPr lang="en-US"/>
            <a:t>Financials</a:t>
          </a:r>
        </a:p>
      </dgm:t>
    </dgm:pt>
    <dgm:pt modelId="{69B24544-5F89-433C-A31A-11AD75673743}" type="parTrans" cxnId="{FC44B109-D067-431D-9B6F-FF3039F565AD}">
      <dgm:prSet/>
      <dgm:spPr/>
      <dgm:t>
        <a:bodyPr/>
        <a:lstStyle/>
        <a:p>
          <a:endParaRPr lang="en-US"/>
        </a:p>
      </dgm:t>
    </dgm:pt>
    <dgm:pt modelId="{C4D74E10-FF90-40C0-9676-CF3FB9864D29}" type="sibTrans" cxnId="{FC44B109-D067-431D-9B6F-FF3039F565AD}">
      <dgm:prSet/>
      <dgm:spPr/>
      <dgm:t>
        <a:bodyPr/>
        <a:lstStyle/>
        <a:p>
          <a:endParaRPr lang="en-US"/>
        </a:p>
      </dgm:t>
    </dgm:pt>
    <dgm:pt modelId="{A914B22D-12A5-4D0D-BC92-31FF5F90436F}">
      <dgm:prSet/>
      <dgm:spPr/>
      <dgm:t>
        <a:bodyPr/>
        <a:lstStyle/>
        <a:p>
          <a:pPr>
            <a:lnSpc>
              <a:spcPct val="100000"/>
            </a:lnSpc>
          </a:pPr>
          <a:r>
            <a:rPr lang="en-US"/>
            <a:t>Rates, equipment, materials and supplies</a:t>
          </a:r>
        </a:p>
      </dgm:t>
    </dgm:pt>
    <dgm:pt modelId="{E15ACBA6-43EF-40BA-96DD-E2AB4659A6F2}" type="parTrans" cxnId="{5E2AA075-0A12-4FE4-A499-AF4366BCDE40}">
      <dgm:prSet/>
      <dgm:spPr/>
      <dgm:t>
        <a:bodyPr/>
        <a:lstStyle/>
        <a:p>
          <a:endParaRPr lang="en-US"/>
        </a:p>
      </dgm:t>
    </dgm:pt>
    <dgm:pt modelId="{1A81CB0B-C90A-4C12-83A9-F8D2BB1BC3F0}" type="sibTrans" cxnId="{5E2AA075-0A12-4FE4-A499-AF4366BCDE40}">
      <dgm:prSet/>
      <dgm:spPr/>
      <dgm:t>
        <a:bodyPr/>
        <a:lstStyle/>
        <a:p>
          <a:endParaRPr lang="en-US"/>
        </a:p>
      </dgm:t>
    </dgm:pt>
    <dgm:pt modelId="{A13AE72D-6BD0-4500-9A0A-DE79D16FFF2E}">
      <dgm:prSet/>
      <dgm:spPr/>
      <dgm:t>
        <a:bodyPr/>
        <a:lstStyle/>
        <a:p>
          <a:pPr>
            <a:lnSpc>
              <a:spcPct val="100000"/>
            </a:lnSpc>
            <a:defRPr b="1"/>
          </a:pPr>
          <a:r>
            <a:rPr lang="en-US"/>
            <a:t>Controls</a:t>
          </a:r>
        </a:p>
      </dgm:t>
    </dgm:pt>
    <dgm:pt modelId="{865CD96E-719F-4F2A-95B5-E049018843BF}" type="parTrans" cxnId="{C0771069-F2C3-418F-8E44-D71F2CF5D4DF}">
      <dgm:prSet/>
      <dgm:spPr/>
      <dgm:t>
        <a:bodyPr/>
        <a:lstStyle/>
        <a:p>
          <a:endParaRPr lang="en-US"/>
        </a:p>
      </dgm:t>
    </dgm:pt>
    <dgm:pt modelId="{207AFEE3-0D02-4DD6-B666-566EBD418C1F}" type="sibTrans" cxnId="{C0771069-F2C3-418F-8E44-D71F2CF5D4DF}">
      <dgm:prSet/>
      <dgm:spPr/>
      <dgm:t>
        <a:bodyPr/>
        <a:lstStyle/>
        <a:p>
          <a:endParaRPr lang="en-US"/>
        </a:p>
      </dgm:t>
    </dgm:pt>
    <dgm:pt modelId="{7C82E406-CA2F-40C2-9646-057C5B290524}">
      <dgm:prSet/>
      <dgm:spPr/>
      <dgm:t>
        <a:bodyPr/>
        <a:lstStyle/>
        <a:p>
          <a:pPr>
            <a:lnSpc>
              <a:spcPct val="100000"/>
            </a:lnSpc>
          </a:pPr>
          <a:r>
            <a:rPr lang="en-US"/>
            <a:t>Make sure the cooperative is run properly as it pertains to finances, checks </a:t>
          </a:r>
          <a:r>
            <a:rPr lang="en-US">
              <a:latin typeface="Calibri Light" panose="020F0302020204030204"/>
            </a:rPr>
            <a:t>and</a:t>
          </a:r>
          <a:r>
            <a:rPr lang="en-US"/>
            <a:t> balances, operations, budgets and member care</a:t>
          </a:r>
        </a:p>
      </dgm:t>
    </dgm:pt>
    <dgm:pt modelId="{8C931393-0AD2-4AA6-B398-9F078ACCAFFD}" type="parTrans" cxnId="{CCAF1872-5A69-4059-8F88-C6B11C3FC044}">
      <dgm:prSet/>
      <dgm:spPr/>
      <dgm:t>
        <a:bodyPr/>
        <a:lstStyle/>
        <a:p>
          <a:endParaRPr lang="en-US"/>
        </a:p>
      </dgm:t>
    </dgm:pt>
    <dgm:pt modelId="{AB0D46BE-B902-4B35-A3EB-237EC6F99455}" type="sibTrans" cxnId="{CCAF1872-5A69-4059-8F88-C6B11C3FC044}">
      <dgm:prSet/>
      <dgm:spPr/>
      <dgm:t>
        <a:bodyPr/>
        <a:lstStyle/>
        <a:p>
          <a:endParaRPr lang="en-US"/>
        </a:p>
      </dgm:t>
    </dgm:pt>
    <dgm:pt modelId="{C8BFAAB9-8EA7-4E89-A838-3A3727A56049}" type="pres">
      <dgm:prSet presAssocID="{397CD6DA-5934-4DA3-9295-219C848EE556}" presName="root" presStyleCnt="0">
        <dgm:presLayoutVars>
          <dgm:dir/>
          <dgm:resizeHandles val="exact"/>
        </dgm:presLayoutVars>
      </dgm:prSet>
      <dgm:spPr/>
    </dgm:pt>
    <dgm:pt modelId="{CC459772-D983-40A5-A05C-024EB56572B5}" type="pres">
      <dgm:prSet presAssocID="{73C33022-EF73-4FA3-979B-CBF696D94F90}" presName="compNode" presStyleCnt="0"/>
      <dgm:spPr/>
    </dgm:pt>
    <dgm:pt modelId="{343368A2-AA0B-4E7A-B1A7-5217F3BA89AD}" type="pres">
      <dgm:prSet presAssocID="{73C33022-EF73-4FA3-979B-CBF696D94F9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0C8EB0F4-FA42-487C-ABBE-13B7DD39C168}" type="pres">
      <dgm:prSet presAssocID="{73C33022-EF73-4FA3-979B-CBF696D94F90}" presName="iconSpace" presStyleCnt="0"/>
      <dgm:spPr/>
    </dgm:pt>
    <dgm:pt modelId="{B8C8EA56-1983-4EBD-9796-AAF0CF43A575}" type="pres">
      <dgm:prSet presAssocID="{73C33022-EF73-4FA3-979B-CBF696D94F90}" presName="parTx" presStyleLbl="revTx" presStyleIdx="0" presStyleCnt="10">
        <dgm:presLayoutVars>
          <dgm:chMax val="0"/>
          <dgm:chPref val="0"/>
        </dgm:presLayoutVars>
      </dgm:prSet>
      <dgm:spPr/>
    </dgm:pt>
    <dgm:pt modelId="{AEA691C7-F463-4194-B2CC-1919CC4D86AE}" type="pres">
      <dgm:prSet presAssocID="{73C33022-EF73-4FA3-979B-CBF696D94F90}" presName="txSpace" presStyleCnt="0"/>
      <dgm:spPr/>
    </dgm:pt>
    <dgm:pt modelId="{04767D9A-A217-481D-BA1B-E1E824DC5506}" type="pres">
      <dgm:prSet presAssocID="{73C33022-EF73-4FA3-979B-CBF696D94F90}" presName="desTx" presStyleLbl="revTx" presStyleIdx="1" presStyleCnt="10">
        <dgm:presLayoutVars/>
      </dgm:prSet>
      <dgm:spPr/>
    </dgm:pt>
    <dgm:pt modelId="{547BC4B3-BAA4-4D3E-AE8A-710E683AACC6}" type="pres">
      <dgm:prSet presAssocID="{AF111356-D58B-4BD0-8A4A-110ACFE59072}" presName="sibTrans" presStyleCnt="0"/>
      <dgm:spPr/>
    </dgm:pt>
    <dgm:pt modelId="{1C3D426E-D9D4-4E85-9F1C-E41F8490B540}" type="pres">
      <dgm:prSet presAssocID="{FA2BFB7F-8B9D-4F67-88A1-E9C66C849347}" presName="compNode" presStyleCnt="0"/>
      <dgm:spPr/>
    </dgm:pt>
    <dgm:pt modelId="{D827288D-06A4-424E-B323-9213FDCDDC09}" type="pres">
      <dgm:prSet presAssocID="{FA2BFB7F-8B9D-4F67-88A1-E9C66C84934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D2FA5648-599A-4D92-B934-08DC7B7EF1C9}" type="pres">
      <dgm:prSet presAssocID="{FA2BFB7F-8B9D-4F67-88A1-E9C66C849347}" presName="iconSpace" presStyleCnt="0"/>
      <dgm:spPr/>
    </dgm:pt>
    <dgm:pt modelId="{72E91BC0-A6FA-413C-8598-B67C1BF58D4E}" type="pres">
      <dgm:prSet presAssocID="{FA2BFB7F-8B9D-4F67-88A1-E9C66C849347}" presName="parTx" presStyleLbl="revTx" presStyleIdx="2" presStyleCnt="10">
        <dgm:presLayoutVars>
          <dgm:chMax val="0"/>
          <dgm:chPref val="0"/>
        </dgm:presLayoutVars>
      </dgm:prSet>
      <dgm:spPr/>
    </dgm:pt>
    <dgm:pt modelId="{CF9360CB-64AC-4B17-9FD3-EA7F450A8425}" type="pres">
      <dgm:prSet presAssocID="{FA2BFB7F-8B9D-4F67-88A1-E9C66C849347}" presName="txSpace" presStyleCnt="0"/>
      <dgm:spPr/>
    </dgm:pt>
    <dgm:pt modelId="{8BC1939A-A2CD-4E85-8A86-83AECF81E552}" type="pres">
      <dgm:prSet presAssocID="{FA2BFB7F-8B9D-4F67-88A1-E9C66C849347}" presName="desTx" presStyleLbl="revTx" presStyleIdx="3" presStyleCnt="10">
        <dgm:presLayoutVars/>
      </dgm:prSet>
      <dgm:spPr/>
    </dgm:pt>
    <dgm:pt modelId="{693E2B63-9C0B-48C0-958F-4E3D77AD6E2F}" type="pres">
      <dgm:prSet presAssocID="{0A0C37C0-AECA-425D-A2DA-6E3C17DB3C62}" presName="sibTrans" presStyleCnt="0"/>
      <dgm:spPr/>
    </dgm:pt>
    <dgm:pt modelId="{ED340CA6-1075-4AAE-9549-684738AC2ECB}" type="pres">
      <dgm:prSet presAssocID="{6E85D4F6-5728-43DC-815F-010D679C8778}" presName="compNode" presStyleCnt="0"/>
      <dgm:spPr/>
    </dgm:pt>
    <dgm:pt modelId="{9FF0B482-D4FC-41D7-AAD4-F4DF7C523DAC}" type="pres">
      <dgm:prSet presAssocID="{6E85D4F6-5728-43DC-815F-010D679C8778}"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aptain"/>
        </a:ext>
      </dgm:extLst>
    </dgm:pt>
    <dgm:pt modelId="{70252BBA-91A4-4A19-8246-E81715E1D007}" type="pres">
      <dgm:prSet presAssocID="{6E85D4F6-5728-43DC-815F-010D679C8778}" presName="iconSpace" presStyleCnt="0"/>
      <dgm:spPr/>
    </dgm:pt>
    <dgm:pt modelId="{E796CFC4-AD73-41C9-8884-9539CEF5F0EC}" type="pres">
      <dgm:prSet presAssocID="{6E85D4F6-5728-43DC-815F-010D679C8778}" presName="parTx" presStyleLbl="revTx" presStyleIdx="4" presStyleCnt="10">
        <dgm:presLayoutVars>
          <dgm:chMax val="0"/>
          <dgm:chPref val="0"/>
        </dgm:presLayoutVars>
      </dgm:prSet>
      <dgm:spPr/>
    </dgm:pt>
    <dgm:pt modelId="{27D18DDA-3058-4BC8-B056-47D7A4DE152C}" type="pres">
      <dgm:prSet presAssocID="{6E85D4F6-5728-43DC-815F-010D679C8778}" presName="txSpace" presStyleCnt="0"/>
      <dgm:spPr/>
    </dgm:pt>
    <dgm:pt modelId="{80BB825E-6520-4A86-BA2E-7C88E0E7758C}" type="pres">
      <dgm:prSet presAssocID="{6E85D4F6-5728-43DC-815F-010D679C8778}" presName="desTx" presStyleLbl="revTx" presStyleIdx="5" presStyleCnt="10">
        <dgm:presLayoutVars/>
      </dgm:prSet>
      <dgm:spPr/>
    </dgm:pt>
    <dgm:pt modelId="{02689227-13F2-4C22-A069-FF6D36D601BC}" type="pres">
      <dgm:prSet presAssocID="{2ADB3D95-B99D-4A5C-8DB0-317DE4F70C87}" presName="sibTrans" presStyleCnt="0"/>
      <dgm:spPr/>
    </dgm:pt>
    <dgm:pt modelId="{5ECD27A0-BC57-4535-8CEB-9330F0EADE39}" type="pres">
      <dgm:prSet presAssocID="{79FF4CE6-2194-4E4E-9258-27EBFC88B097}" presName="compNode" presStyleCnt="0"/>
      <dgm:spPr/>
    </dgm:pt>
    <dgm:pt modelId="{EA1438D8-DAA7-40BB-9DF1-D1C9965298CA}" type="pres">
      <dgm:prSet presAssocID="{79FF4CE6-2194-4E4E-9258-27EBFC88B097}"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alculator"/>
        </a:ext>
      </dgm:extLst>
    </dgm:pt>
    <dgm:pt modelId="{10EFA2B4-9BE8-41A4-941E-EB35F7F93273}" type="pres">
      <dgm:prSet presAssocID="{79FF4CE6-2194-4E4E-9258-27EBFC88B097}" presName="iconSpace" presStyleCnt="0"/>
      <dgm:spPr/>
    </dgm:pt>
    <dgm:pt modelId="{97F9265B-9436-4BEA-B625-F4DEF18B4ADB}" type="pres">
      <dgm:prSet presAssocID="{79FF4CE6-2194-4E4E-9258-27EBFC88B097}" presName="parTx" presStyleLbl="revTx" presStyleIdx="6" presStyleCnt="10">
        <dgm:presLayoutVars>
          <dgm:chMax val="0"/>
          <dgm:chPref val="0"/>
        </dgm:presLayoutVars>
      </dgm:prSet>
      <dgm:spPr/>
    </dgm:pt>
    <dgm:pt modelId="{E709C478-9B8F-4BB1-977C-697A3451C15C}" type="pres">
      <dgm:prSet presAssocID="{79FF4CE6-2194-4E4E-9258-27EBFC88B097}" presName="txSpace" presStyleCnt="0"/>
      <dgm:spPr/>
    </dgm:pt>
    <dgm:pt modelId="{3A9BF7DB-6A7B-4E21-8993-F07B198A05C7}" type="pres">
      <dgm:prSet presAssocID="{79FF4CE6-2194-4E4E-9258-27EBFC88B097}" presName="desTx" presStyleLbl="revTx" presStyleIdx="7" presStyleCnt="10">
        <dgm:presLayoutVars/>
      </dgm:prSet>
      <dgm:spPr/>
    </dgm:pt>
    <dgm:pt modelId="{59FBC316-7855-42A5-BE7D-F218BEA17615}" type="pres">
      <dgm:prSet presAssocID="{C4D74E10-FF90-40C0-9676-CF3FB9864D29}" presName="sibTrans" presStyleCnt="0"/>
      <dgm:spPr/>
    </dgm:pt>
    <dgm:pt modelId="{F75B3292-2E4D-4787-AC06-D7003F4866B6}" type="pres">
      <dgm:prSet presAssocID="{A13AE72D-6BD0-4500-9A0A-DE79D16FFF2E}" presName="compNode" presStyleCnt="0"/>
      <dgm:spPr/>
    </dgm:pt>
    <dgm:pt modelId="{E81DA246-28F7-4C42-BE98-8869A2D381C2}" type="pres">
      <dgm:prSet presAssocID="{A13AE72D-6BD0-4500-9A0A-DE79D16FFF2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Check"/>
        </a:ext>
      </dgm:extLst>
    </dgm:pt>
    <dgm:pt modelId="{BD9474C6-282F-4C2C-8860-8E32CA0D418E}" type="pres">
      <dgm:prSet presAssocID="{A13AE72D-6BD0-4500-9A0A-DE79D16FFF2E}" presName="iconSpace" presStyleCnt="0"/>
      <dgm:spPr/>
    </dgm:pt>
    <dgm:pt modelId="{3CC4009B-B8E1-4EDF-AF7E-CE2D6AB428FB}" type="pres">
      <dgm:prSet presAssocID="{A13AE72D-6BD0-4500-9A0A-DE79D16FFF2E}" presName="parTx" presStyleLbl="revTx" presStyleIdx="8" presStyleCnt="10">
        <dgm:presLayoutVars>
          <dgm:chMax val="0"/>
          <dgm:chPref val="0"/>
        </dgm:presLayoutVars>
      </dgm:prSet>
      <dgm:spPr/>
    </dgm:pt>
    <dgm:pt modelId="{9C9DF77A-BE39-4B71-9684-CE1758AABFA0}" type="pres">
      <dgm:prSet presAssocID="{A13AE72D-6BD0-4500-9A0A-DE79D16FFF2E}" presName="txSpace" presStyleCnt="0"/>
      <dgm:spPr/>
    </dgm:pt>
    <dgm:pt modelId="{788FCBEE-ADF4-4869-B848-784662D0B2EA}" type="pres">
      <dgm:prSet presAssocID="{A13AE72D-6BD0-4500-9A0A-DE79D16FFF2E}" presName="desTx" presStyleLbl="revTx" presStyleIdx="9" presStyleCnt="10">
        <dgm:presLayoutVars/>
      </dgm:prSet>
      <dgm:spPr/>
    </dgm:pt>
  </dgm:ptLst>
  <dgm:cxnLst>
    <dgm:cxn modelId="{FC44B109-D067-431D-9B6F-FF3039F565AD}" srcId="{397CD6DA-5934-4DA3-9295-219C848EE556}" destId="{79FF4CE6-2194-4E4E-9258-27EBFC88B097}" srcOrd="3" destOrd="0" parTransId="{69B24544-5F89-433C-A31A-11AD75673743}" sibTransId="{C4D74E10-FF90-40C0-9676-CF3FB9864D29}"/>
    <dgm:cxn modelId="{BEFF660B-9470-4AF2-B719-2784888C5D67}" srcId="{397CD6DA-5934-4DA3-9295-219C848EE556}" destId="{FA2BFB7F-8B9D-4F67-88A1-E9C66C849347}" srcOrd="1" destOrd="0" parTransId="{933CFF88-6B58-43A4-9AB8-B8201C838810}" sibTransId="{0A0C37C0-AECA-425D-A2DA-6E3C17DB3C62}"/>
    <dgm:cxn modelId="{E20DE63E-7F24-4FB2-AA92-EBE63FD52B14}" type="presOf" srcId="{3F03E58A-A1B9-45C3-A365-6691588B9DC2}" destId="{80BB825E-6520-4A86-BA2E-7C88E0E7758C}" srcOrd="0" destOrd="0" presId="urn:microsoft.com/office/officeart/2018/5/layout/CenteredIconLabelDescriptionList"/>
    <dgm:cxn modelId="{EF11E643-5CDB-416E-B3B4-164B75139B96}" srcId="{73C33022-EF73-4FA3-979B-CBF696D94F90}" destId="{76627565-91E0-4164-9AF0-3D80CC4AA674}" srcOrd="0" destOrd="0" parTransId="{E370DB3B-7A73-4970-97A2-FE82C49AC6DF}" sibTransId="{732219CC-00B3-4DA3-BAD0-B4477044FD59}"/>
    <dgm:cxn modelId="{C0771069-F2C3-418F-8E44-D71F2CF5D4DF}" srcId="{397CD6DA-5934-4DA3-9295-219C848EE556}" destId="{A13AE72D-6BD0-4500-9A0A-DE79D16FFF2E}" srcOrd="4" destOrd="0" parTransId="{865CD96E-719F-4F2A-95B5-E049018843BF}" sibTransId="{207AFEE3-0D02-4DD6-B666-566EBD418C1F}"/>
    <dgm:cxn modelId="{CCAF1872-5A69-4059-8F88-C6B11C3FC044}" srcId="{A13AE72D-6BD0-4500-9A0A-DE79D16FFF2E}" destId="{7C82E406-CA2F-40C2-9646-057C5B290524}" srcOrd="0" destOrd="0" parTransId="{8C931393-0AD2-4AA6-B398-9F078ACCAFFD}" sibTransId="{AB0D46BE-B902-4B35-A3EB-237EC6F99455}"/>
    <dgm:cxn modelId="{368BFA74-59D6-487B-B8E1-17D7EF291F20}" type="presOf" srcId="{7D624043-CACB-45BB-ADF6-D935DAE079E7}" destId="{8BC1939A-A2CD-4E85-8A86-83AECF81E552}" srcOrd="0" destOrd="0" presId="urn:microsoft.com/office/officeart/2018/5/layout/CenteredIconLabelDescriptionList"/>
    <dgm:cxn modelId="{5E2AA075-0A12-4FE4-A499-AF4366BCDE40}" srcId="{79FF4CE6-2194-4E4E-9258-27EBFC88B097}" destId="{A914B22D-12A5-4D0D-BC92-31FF5F90436F}" srcOrd="0" destOrd="0" parTransId="{E15ACBA6-43EF-40BA-96DD-E2AB4659A6F2}" sibTransId="{1A81CB0B-C90A-4C12-83A9-F8D2BB1BC3F0}"/>
    <dgm:cxn modelId="{53FBFB75-BCB8-49F7-8CAF-EBD46378283A}" type="presOf" srcId="{79FF4CE6-2194-4E4E-9258-27EBFC88B097}" destId="{97F9265B-9436-4BEA-B625-F4DEF18B4ADB}" srcOrd="0" destOrd="0" presId="urn:microsoft.com/office/officeart/2018/5/layout/CenteredIconLabelDescriptionList"/>
    <dgm:cxn modelId="{6AB4B178-9539-4819-B7B3-2D544FEE627D}" type="presOf" srcId="{397CD6DA-5934-4DA3-9295-219C848EE556}" destId="{C8BFAAB9-8EA7-4E89-A838-3A3727A56049}" srcOrd="0" destOrd="0" presId="urn:microsoft.com/office/officeart/2018/5/layout/CenteredIconLabelDescriptionList"/>
    <dgm:cxn modelId="{108844AC-1E65-4045-A151-D0DB6EDC20AE}" type="presOf" srcId="{6E85D4F6-5728-43DC-815F-010D679C8778}" destId="{E796CFC4-AD73-41C9-8884-9539CEF5F0EC}" srcOrd="0" destOrd="0" presId="urn:microsoft.com/office/officeart/2018/5/layout/CenteredIconLabelDescriptionList"/>
    <dgm:cxn modelId="{3504F3B3-C1B5-4CF1-8BF5-D58D668092C5}" type="presOf" srcId="{76627565-91E0-4164-9AF0-3D80CC4AA674}" destId="{04767D9A-A217-481D-BA1B-E1E824DC5506}" srcOrd="0" destOrd="0" presId="urn:microsoft.com/office/officeart/2018/5/layout/CenteredIconLabelDescriptionList"/>
    <dgm:cxn modelId="{2F74FAD0-B4C5-4140-8109-CD76566D3627}" type="presOf" srcId="{73C33022-EF73-4FA3-979B-CBF696D94F90}" destId="{B8C8EA56-1983-4EBD-9796-AAF0CF43A575}" srcOrd="0" destOrd="0" presId="urn:microsoft.com/office/officeart/2018/5/layout/CenteredIconLabelDescriptionList"/>
    <dgm:cxn modelId="{ECC802D3-AF2F-4531-A9E1-7158F0417228}" srcId="{397CD6DA-5934-4DA3-9295-219C848EE556}" destId="{73C33022-EF73-4FA3-979B-CBF696D94F90}" srcOrd="0" destOrd="0" parTransId="{6631381F-C265-4CE1-BC22-E1887F732CB4}" sibTransId="{AF111356-D58B-4BD0-8A4A-110ACFE59072}"/>
    <dgm:cxn modelId="{62778BD3-9359-47DF-B010-3342E0CD832C}" type="presOf" srcId="{7C82E406-CA2F-40C2-9646-057C5B290524}" destId="{788FCBEE-ADF4-4869-B848-784662D0B2EA}" srcOrd="0" destOrd="0" presId="urn:microsoft.com/office/officeart/2018/5/layout/CenteredIconLabelDescriptionList"/>
    <dgm:cxn modelId="{B6CAF6DA-89B1-4890-99D8-E5C59F4DFD40}" srcId="{FA2BFB7F-8B9D-4F67-88A1-E9C66C849347}" destId="{7D624043-CACB-45BB-ADF6-D935DAE079E7}" srcOrd="0" destOrd="0" parTransId="{17DCED8E-5E2D-46B9-AE43-2C89699C397E}" sibTransId="{1418C7FC-A8CC-46B8-A055-EFFA7F65144A}"/>
    <dgm:cxn modelId="{83AB31E2-3122-4B30-BDA0-F624F06B406B}" type="presOf" srcId="{FA2BFB7F-8B9D-4F67-88A1-E9C66C849347}" destId="{72E91BC0-A6FA-413C-8598-B67C1BF58D4E}" srcOrd="0" destOrd="0" presId="urn:microsoft.com/office/officeart/2018/5/layout/CenteredIconLabelDescriptionList"/>
    <dgm:cxn modelId="{F44AF8F1-FD9F-4C74-AD91-A3C309DC3738}" srcId="{6E85D4F6-5728-43DC-815F-010D679C8778}" destId="{3F03E58A-A1B9-45C3-A365-6691588B9DC2}" srcOrd="0" destOrd="0" parTransId="{4AD004BC-EEEA-4D4A-90EC-6182E24FB2BE}" sibTransId="{B8879545-CBBB-46FC-84C2-92D66F0C6505}"/>
    <dgm:cxn modelId="{88CDB0F2-6775-4F0E-98B8-7B73441C5CC3}" type="presOf" srcId="{A13AE72D-6BD0-4500-9A0A-DE79D16FFF2E}" destId="{3CC4009B-B8E1-4EDF-AF7E-CE2D6AB428FB}" srcOrd="0" destOrd="0" presId="urn:microsoft.com/office/officeart/2018/5/layout/CenteredIconLabelDescriptionList"/>
    <dgm:cxn modelId="{28A492F8-84E1-422A-910C-C9FBA78B4AA8}" srcId="{397CD6DA-5934-4DA3-9295-219C848EE556}" destId="{6E85D4F6-5728-43DC-815F-010D679C8778}" srcOrd="2" destOrd="0" parTransId="{99986C4A-4E97-4B88-83B4-4B1F251223BF}" sibTransId="{2ADB3D95-B99D-4A5C-8DB0-317DE4F70C87}"/>
    <dgm:cxn modelId="{C7353DFA-F52C-40D7-9015-77082269EF81}" type="presOf" srcId="{A914B22D-12A5-4D0D-BC92-31FF5F90436F}" destId="{3A9BF7DB-6A7B-4E21-8993-F07B198A05C7}" srcOrd="0" destOrd="0" presId="urn:microsoft.com/office/officeart/2018/5/layout/CenteredIconLabelDescriptionList"/>
    <dgm:cxn modelId="{F4FFD560-B29E-4C50-9F08-9C56FBD3FB4D}" type="presParOf" srcId="{C8BFAAB9-8EA7-4E89-A838-3A3727A56049}" destId="{CC459772-D983-40A5-A05C-024EB56572B5}" srcOrd="0" destOrd="0" presId="urn:microsoft.com/office/officeart/2018/5/layout/CenteredIconLabelDescriptionList"/>
    <dgm:cxn modelId="{C46A5C84-EF2F-4DB0-A280-5D8DC461437F}" type="presParOf" srcId="{CC459772-D983-40A5-A05C-024EB56572B5}" destId="{343368A2-AA0B-4E7A-B1A7-5217F3BA89AD}" srcOrd="0" destOrd="0" presId="urn:microsoft.com/office/officeart/2018/5/layout/CenteredIconLabelDescriptionList"/>
    <dgm:cxn modelId="{C42DC4C4-423C-4E6A-80FC-A5159C52CEDB}" type="presParOf" srcId="{CC459772-D983-40A5-A05C-024EB56572B5}" destId="{0C8EB0F4-FA42-487C-ABBE-13B7DD39C168}" srcOrd="1" destOrd="0" presId="urn:microsoft.com/office/officeart/2018/5/layout/CenteredIconLabelDescriptionList"/>
    <dgm:cxn modelId="{B2937F5D-9FE7-42A1-B73C-31A30BDE6BCF}" type="presParOf" srcId="{CC459772-D983-40A5-A05C-024EB56572B5}" destId="{B8C8EA56-1983-4EBD-9796-AAF0CF43A575}" srcOrd="2" destOrd="0" presId="urn:microsoft.com/office/officeart/2018/5/layout/CenteredIconLabelDescriptionList"/>
    <dgm:cxn modelId="{0190FD07-9982-4BCC-921B-AA0CD756F375}" type="presParOf" srcId="{CC459772-D983-40A5-A05C-024EB56572B5}" destId="{AEA691C7-F463-4194-B2CC-1919CC4D86AE}" srcOrd="3" destOrd="0" presId="urn:microsoft.com/office/officeart/2018/5/layout/CenteredIconLabelDescriptionList"/>
    <dgm:cxn modelId="{39F399B2-2123-4992-B09D-CA9D995060B3}" type="presParOf" srcId="{CC459772-D983-40A5-A05C-024EB56572B5}" destId="{04767D9A-A217-481D-BA1B-E1E824DC5506}" srcOrd="4" destOrd="0" presId="urn:microsoft.com/office/officeart/2018/5/layout/CenteredIconLabelDescriptionList"/>
    <dgm:cxn modelId="{64DEA45F-59C0-4CD6-8393-723D26E06232}" type="presParOf" srcId="{C8BFAAB9-8EA7-4E89-A838-3A3727A56049}" destId="{547BC4B3-BAA4-4D3E-AE8A-710E683AACC6}" srcOrd="1" destOrd="0" presId="urn:microsoft.com/office/officeart/2018/5/layout/CenteredIconLabelDescriptionList"/>
    <dgm:cxn modelId="{3394CF13-3AB2-42ED-9137-5532559CA5EF}" type="presParOf" srcId="{C8BFAAB9-8EA7-4E89-A838-3A3727A56049}" destId="{1C3D426E-D9D4-4E85-9F1C-E41F8490B540}" srcOrd="2" destOrd="0" presId="urn:microsoft.com/office/officeart/2018/5/layout/CenteredIconLabelDescriptionList"/>
    <dgm:cxn modelId="{2EA1C25B-B51D-4380-83AC-F751F50FCFF8}" type="presParOf" srcId="{1C3D426E-D9D4-4E85-9F1C-E41F8490B540}" destId="{D827288D-06A4-424E-B323-9213FDCDDC09}" srcOrd="0" destOrd="0" presId="urn:microsoft.com/office/officeart/2018/5/layout/CenteredIconLabelDescriptionList"/>
    <dgm:cxn modelId="{9A31A73D-CDA3-4264-9220-489AF246403D}" type="presParOf" srcId="{1C3D426E-D9D4-4E85-9F1C-E41F8490B540}" destId="{D2FA5648-599A-4D92-B934-08DC7B7EF1C9}" srcOrd="1" destOrd="0" presId="urn:microsoft.com/office/officeart/2018/5/layout/CenteredIconLabelDescriptionList"/>
    <dgm:cxn modelId="{8D021772-C8D3-4A1B-BA83-8C756357CCA0}" type="presParOf" srcId="{1C3D426E-D9D4-4E85-9F1C-E41F8490B540}" destId="{72E91BC0-A6FA-413C-8598-B67C1BF58D4E}" srcOrd="2" destOrd="0" presId="urn:microsoft.com/office/officeart/2018/5/layout/CenteredIconLabelDescriptionList"/>
    <dgm:cxn modelId="{10C3A52B-8B6F-4F7F-B288-B21DA027D7FB}" type="presParOf" srcId="{1C3D426E-D9D4-4E85-9F1C-E41F8490B540}" destId="{CF9360CB-64AC-4B17-9FD3-EA7F450A8425}" srcOrd="3" destOrd="0" presId="urn:microsoft.com/office/officeart/2018/5/layout/CenteredIconLabelDescriptionList"/>
    <dgm:cxn modelId="{F37DE34B-4BE1-4A01-B09D-266007F49062}" type="presParOf" srcId="{1C3D426E-D9D4-4E85-9F1C-E41F8490B540}" destId="{8BC1939A-A2CD-4E85-8A86-83AECF81E552}" srcOrd="4" destOrd="0" presId="urn:microsoft.com/office/officeart/2018/5/layout/CenteredIconLabelDescriptionList"/>
    <dgm:cxn modelId="{6A7E73A9-BB3E-4914-A42A-88E8B13C655D}" type="presParOf" srcId="{C8BFAAB9-8EA7-4E89-A838-3A3727A56049}" destId="{693E2B63-9C0B-48C0-958F-4E3D77AD6E2F}" srcOrd="3" destOrd="0" presId="urn:microsoft.com/office/officeart/2018/5/layout/CenteredIconLabelDescriptionList"/>
    <dgm:cxn modelId="{5A25C139-154D-4293-9A41-6723F5906CDC}" type="presParOf" srcId="{C8BFAAB9-8EA7-4E89-A838-3A3727A56049}" destId="{ED340CA6-1075-4AAE-9549-684738AC2ECB}" srcOrd="4" destOrd="0" presId="urn:microsoft.com/office/officeart/2018/5/layout/CenteredIconLabelDescriptionList"/>
    <dgm:cxn modelId="{749C5DA2-33CF-4375-AB87-795C040296D7}" type="presParOf" srcId="{ED340CA6-1075-4AAE-9549-684738AC2ECB}" destId="{9FF0B482-D4FC-41D7-AAD4-F4DF7C523DAC}" srcOrd="0" destOrd="0" presId="urn:microsoft.com/office/officeart/2018/5/layout/CenteredIconLabelDescriptionList"/>
    <dgm:cxn modelId="{CC18BF53-0039-4FB0-A725-E21486AB3F4B}" type="presParOf" srcId="{ED340CA6-1075-4AAE-9549-684738AC2ECB}" destId="{70252BBA-91A4-4A19-8246-E81715E1D007}" srcOrd="1" destOrd="0" presId="urn:microsoft.com/office/officeart/2018/5/layout/CenteredIconLabelDescriptionList"/>
    <dgm:cxn modelId="{F613525D-2D80-4E00-8363-5B8ECE91B7B5}" type="presParOf" srcId="{ED340CA6-1075-4AAE-9549-684738AC2ECB}" destId="{E796CFC4-AD73-41C9-8884-9539CEF5F0EC}" srcOrd="2" destOrd="0" presId="urn:microsoft.com/office/officeart/2018/5/layout/CenteredIconLabelDescriptionList"/>
    <dgm:cxn modelId="{B9665CFC-17EB-4B13-8339-D8EA805343F3}" type="presParOf" srcId="{ED340CA6-1075-4AAE-9549-684738AC2ECB}" destId="{27D18DDA-3058-4BC8-B056-47D7A4DE152C}" srcOrd="3" destOrd="0" presId="urn:microsoft.com/office/officeart/2018/5/layout/CenteredIconLabelDescriptionList"/>
    <dgm:cxn modelId="{D61B0BB7-B3BE-4562-91C0-0C441491C900}" type="presParOf" srcId="{ED340CA6-1075-4AAE-9549-684738AC2ECB}" destId="{80BB825E-6520-4A86-BA2E-7C88E0E7758C}" srcOrd="4" destOrd="0" presId="urn:microsoft.com/office/officeart/2018/5/layout/CenteredIconLabelDescriptionList"/>
    <dgm:cxn modelId="{5A0ECB02-EA1C-4C5F-957C-5A6054BC0709}" type="presParOf" srcId="{C8BFAAB9-8EA7-4E89-A838-3A3727A56049}" destId="{02689227-13F2-4C22-A069-FF6D36D601BC}" srcOrd="5" destOrd="0" presId="urn:microsoft.com/office/officeart/2018/5/layout/CenteredIconLabelDescriptionList"/>
    <dgm:cxn modelId="{5CC3A4AF-7AFF-471B-A367-D167B06F42A9}" type="presParOf" srcId="{C8BFAAB9-8EA7-4E89-A838-3A3727A56049}" destId="{5ECD27A0-BC57-4535-8CEB-9330F0EADE39}" srcOrd="6" destOrd="0" presId="urn:microsoft.com/office/officeart/2018/5/layout/CenteredIconLabelDescriptionList"/>
    <dgm:cxn modelId="{CFA52FF6-6FD5-4B85-9202-D3983F8322DE}" type="presParOf" srcId="{5ECD27A0-BC57-4535-8CEB-9330F0EADE39}" destId="{EA1438D8-DAA7-40BB-9DF1-D1C9965298CA}" srcOrd="0" destOrd="0" presId="urn:microsoft.com/office/officeart/2018/5/layout/CenteredIconLabelDescriptionList"/>
    <dgm:cxn modelId="{3DDC2A9E-7646-4618-90F9-AA89ABE39FFB}" type="presParOf" srcId="{5ECD27A0-BC57-4535-8CEB-9330F0EADE39}" destId="{10EFA2B4-9BE8-41A4-941E-EB35F7F93273}" srcOrd="1" destOrd="0" presId="urn:microsoft.com/office/officeart/2018/5/layout/CenteredIconLabelDescriptionList"/>
    <dgm:cxn modelId="{F3B578FF-C0D1-45D1-8E0C-3F2599F3487E}" type="presParOf" srcId="{5ECD27A0-BC57-4535-8CEB-9330F0EADE39}" destId="{97F9265B-9436-4BEA-B625-F4DEF18B4ADB}" srcOrd="2" destOrd="0" presId="urn:microsoft.com/office/officeart/2018/5/layout/CenteredIconLabelDescriptionList"/>
    <dgm:cxn modelId="{A6D0A521-1C09-4833-B8AF-6F821FA454DB}" type="presParOf" srcId="{5ECD27A0-BC57-4535-8CEB-9330F0EADE39}" destId="{E709C478-9B8F-4BB1-977C-697A3451C15C}" srcOrd="3" destOrd="0" presId="urn:microsoft.com/office/officeart/2018/5/layout/CenteredIconLabelDescriptionList"/>
    <dgm:cxn modelId="{CED0D93B-C357-4DBD-8F01-91B66A556331}" type="presParOf" srcId="{5ECD27A0-BC57-4535-8CEB-9330F0EADE39}" destId="{3A9BF7DB-6A7B-4E21-8993-F07B198A05C7}" srcOrd="4" destOrd="0" presId="urn:microsoft.com/office/officeart/2018/5/layout/CenteredIconLabelDescriptionList"/>
    <dgm:cxn modelId="{D05C3F92-310B-4DF3-A4B1-0053BC7F2A66}" type="presParOf" srcId="{C8BFAAB9-8EA7-4E89-A838-3A3727A56049}" destId="{59FBC316-7855-42A5-BE7D-F218BEA17615}" srcOrd="7" destOrd="0" presId="urn:microsoft.com/office/officeart/2018/5/layout/CenteredIconLabelDescriptionList"/>
    <dgm:cxn modelId="{CC6166B5-43A5-4615-B0D0-D97EBFBDA646}" type="presParOf" srcId="{C8BFAAB9-8EA7-4E89-A838-3A3727A56049}" destId="{F75B3292-2E4D-4787-AC06-D7003F4866B6}" srcOrd="8" destOrd="0" presId="urn:microsoft.com/office/officeart/2018/5/layout/CenteredIconLabelDescriptionList"/>
    <dgm:cxn modelId="{CD93CE07-52E1-4A3F-97EB-A97F8E6CEF73}" type="presParOf" srcId="{F75B3292-2E4D-4787-AC06-D7003F4866B6}" destId="{E81DA246-28F7-4C42-BE98-8869A2D381C2}" srcOrd="0" destOrd="0" presId="urn:microsoft.com/office/officeart/2018/5/layout/CenteredIconLabelDescriptionList"/>
    <dgm:cxn modelId="{8E70CACE-D296-4C65-8E87-D799354C989D}" type="presParOf" srcId="{F75B3292-2E4D-4787-AC06-D7003F4866B6}" destId="{BD9474C6-282F-4C2C-8860-8E32CA0D418E}" srcOrd="1" destOrd="0" presId="urn:microsoft.com/office/officeart/2018/5/layout/CenteredIconLabelDescriptionList"/>
    <dgm:cxn modelId="{7606E05A-B562-400C-A367-FD05ECA44FAA}" type="presParOf" srcId="{F75B3292-2E4D-4787-AC06-D7003F4866B6}" destId="{3CC4009B-B8E1-4EDF-AF7E-CE2D6AB428FB}" srcOrd="2" destOrd="0" presId="urn:microsoft.com/office/officeart/2018/5/layout/CenteredIconLabelDescriptionList"/>
    <dgm:cxn modelId="{BD192C4B-CE2F-46A4-9177-F00DC903E466}" type="presParOf" srcId="{F75B3292-2E4D-4787-AC06-D7003F4866B6}" destId="{9C9DF77A-BE39-4B71-9684-CE1758AABFA0}" srcOrd="3" destOrd="0" presId="urn:microsoft.com/office/officeart/2018/5/layout/CenteredIconLabelDescriptionList"/>
    <dgm:cxn modelId="{108BE0E8-B40D-4642-B776-471237BE70F3}" type="presParOf" srcId="{F75B3292-2E4D-4787-AC06-D7003F4866B6}" destId="{788FCBEE-ADF4-4869-B848-784662D0B2EA}"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E8E76-3654-4CC5-8056-EAEDFE0ACC49}">
      <dsp:nvSpPr>
        <dsp:cNvPr id="0" name=""/>
        <dsp:cNvSpPr/>
      </dsp:nvSpPr>
      <dsp:spPr>
        <a:xfrm>
          <a:off x="3778459" y="1195"/>
          <a:ext cx="4250766" cy="69583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i="0" kern="1200"/>
            <a:t>Welcome &amp; Safety</a:t>
          </a:r>
          <a:endParaRPr lang="en-US" sz="1900" kern="1200"/>
        </a:p>
      </dsp:txBody>
      <dsp:txXfrm>
        <a:off x="3812427" y="35163"/>
        <a:ext cx="4182830" cy="627895"/>
      </dsp:txXfrm>
    </dsp:sp>
    <dsp:sp modelId="{44C897E6-9191-45D1-92CB-E254869DB8AE}">
      <dsp:nvSpPr>
        <dsp:cNvPr id="0" name=""/>
        <dsp:cNvSpPr/>
      </dsp:nvSpPr>
      <dsp:spPr>
        <a:xfrm>
          <a:off x="3778459" y="731818"/>
          <a:ext cx="4250766" cy="69583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i="0" kern="1200"/>
            <a:t>Introductions</a:t>
          </a:r>
          <a:endParaRPr lang="en-US" sz="1900" kern="1200"/>
        </a:p>
      </dsp:txBody>
      <dsp:txXfrm>
        <a:off x="3812427" y="765786"/>
        <a:ext cx="4182830" cy="627895"/>
      </dsp:txXfrm>
    </dsp:sp>
    <dsp:sp modelId="{87D5C97F-8554-4B5D-AFB2-F9682FC83BD6}">
      <dsp:nvSpPr>
        <dsp:cNvPr id="0" name=""/>
        <dsp:cNvSpPr/>
      </dsp:nvSpPr>
      <dsp:spPr>
        <a:xfrm>
          <a:off x="3778459" y="1462441"/>
          <a:ext cx="4250766" cy="69583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i="0" kern="1200"/>
            <a:t>A Day in the Life of EnergyUnited's CEO</a:t>
          </a:r>
          <a:endParaRPr lang="en-US" sz="1900" kern="1200"/>
        </a:p>
      </dsp:txBody>
      <dsp:txXfrm>
        <a:off x="3812427" y="1496409"/>
        <a:ext cx="4182830" cy="627895"/>
      </dsp:txXfrm>
    </dsp:sp>
    <dsp:sp modelId="{AE6C847C-33CD-4353-A0B3-A135178963E1}">
      <dsp:nvSpPr>
        <dsp:cNvPr id="0" name=""/>
        <dsp:cNvSpPr/>
      </dsp:nvSpPr>
      <dsp:spPr>
        <a:xfrm>
          <a:off x="3778459" y="2193064"/>
          <a:ext cx="4250766" cy="69583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i="0" kern="1200"/>
            <a:t>Rate Conversation</a:t>
          </a:r>
          <a:endParaRPr lang="en-US" sz="1900" kern="1200"/>
        </a:p>
      </dsp:txBody>
      <dsp:txXfrm>
        <a:off x="3812427" y="2227032"/>
        <a:ext cx="4182830" cy="627895"/>
      </dsp:txXfrm>
    </dsp:sp>
    <dsp:sp modelId="{6082E306-5B77-4F35-969C-EC275FA25ACC}">
      <dsp:nvSpPr>
        <dsp:cNvPr id="0" name=""/>
        <dsp:cNvSpPr/>
      </dsp:nvSpPr>
      <dsp:spPr>
        <a:xfrm>
          <a:off x="3778459" y="2923688"/>
          <a:ext cx="4250766" cy="69583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i="0" kern="1200"/>
            <a:t>Energy Efficiency</a:t>
          </a:r>
          <a:endParaRPr lang="en-US" sz="1900" kern="1200"/>
        </a:p>
      </dsp:txBody>
      <dsp:txXfrm>
        <a:off x="3812427" y="2957656"/>
        <a:ext cx="4182830" cy="627895"/>
      </dsp:txXfrm>
    </dsp:sp>
    <dsp:sp modelId="{561EE079-0A49-4202-ABE8-C00A2A912D05}">
      <dsp:nvSpPr>
        <dsp:cNvPr id="0" name=""/>
        <dsp:cNvSpPr/>
      </dsp:nvSpPr>
      <dsp:spPr>
        <a:xfrm>
          <a:off x="3778459" y="3654311"/>
          <a:ext cx="4250766" cy="695831"/>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36195" rIns="72390" bIns="36195" numCol="1" spcCol="1270" anchor="ctr" anchorCtr="0">
          <a:noAutofit/>
        </a:bodyPr>
        <a:lstStyle/>
        <a:p>
          <a:pPr marL="0" lvl="0" indent="0" algn="ctr" defTabSz="844550">
            <a:lnSpc>
              <a:spcPct val="90000"/>
            </a:lnSpc>
            <a:spcBef>
              <a:spcPct val="0"/>
            </a:spcBef>
            <a:spcAft>
              <a:spcPct val="35000"/>
            </a:spcAft>
            <a:buNone/>
          </a:pPr>
          <a:r>
            <a:rPr lang="en-US" sz="1900" b="1" i="0" kern="1200"/>
            <a:t>SCAMs </a:t>
          </a:r>
          <a:endParaRPr lang="en-US" sz="1900" kern="1200"/>
        </a:p>
      </dsp:txBody>
      <dsp:txXfrm>
        <a:off x="3812427" y="3688279"/>
        <a:ext cx="4182830" cy="6278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3368A2-AA0B-4E7A-B1A7-5217F3BA89AD}">
      <dsp:nvSpPr>
        <dsp:cNvPr id="0" name=""/>
        <dsp:cNvSpPr/>
      </dsp:nvSpPr>
      <dsp:spPr>
        <a:xfrm>
          <a:off x="679157" y="1284393"/>
          <a:ext cx="726468" cy="7264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8C8EA56-1983-4EBD-9796-AAF0CF43A575}">
      <dsp:nvSpPr>
        <dsp:cNvPr id="0" name=""/>
        <dsp:cNvSpPr/>
      </dsp:nvSpPr>
      <dsp:spPr>
        <a:xfrm>
          <a:off x="4579" y="2123376"/>
          <a:ext cx="2075625" cy="31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Planning</a:t>
          </a:r>
        </a:p>
      </dsp:txBody>
      <dsp:txXfrm>
        <a:off x="4579" y="2123376"/>
        <a:ext cx="2075625" cy="311343"/>
      </dsp:txXfrm>
    </dsp:sp>
    <dsp:sp modelId="{04767D9A-A217-481D-BA1B-E1E824DC5506}">
      <dsp:nvSpPr>
        <dsp:cNvPr id="0" name=""/>
        <dsp:cNvSpPr/>
      </dsp:nvSpPr>
      <dsp:spPr>
        <a:xfrm>
          <a:off x="4579" y="2487052"/>
          <a:ext cx="2075625" cy="1413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Strategic and operational planning, membership meetings, legislation, service rules &amp; regulations</a:t>
          </a:r>
        </a:p>
      </dsp:txBody>
      <dsp:txXfrm>
        <a:off x="4579" y="2487052"/>
        <a:ext cx="2075625" cy="1413963"/>
      </dsp:txXfrm>
    </dsp:sp>
    <dsp:sp modelId="{D827288D-06A4-424E-B323-9213FDCDDC09}">
      <dsp:nvSpPr>
        <dsp:cNvPr id="0" name=""/>
        <dsp:cNvSpPr/>
      </dsp:nvSpPr>
      <dsp:spPr>
        <a:xfrm>
          <a:off x="3118017" y="1284393"/>
          <a:ext cx="726468" cy="7264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E91BC0-A6FA-413C-8598-B67C1BF58D4E}">
      <dsp:nvSpPr>
        <dsp:cNvPr id="0" name=""/>
        <dsp:cNvSpPr/>
      </dsp:nvSpPr>
      <dsp:spPr>
        <a:xfrm>
          <a:off x="2443439" y="2123376"/>
          <a:ext cx="2075625" cy="31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Organization</a:t>
          </a:r>
        </a:p>
      </dsp:txBody>
      <dsp:txXfrm>
        <a:off x="2443439" y="2123376"/>
        <a:ext cx="2075625" cy="311343"/>
      </dsp:txXfrm>
    </dsp:sp>
    <dsp:sp modelId="{8BC1939A-A2CD-4E85-8A86-83AECF81E552}">
      <dsp:nvSpPr>
        <dsp:cNvPr id="0" name=""/>
        <dsp:cNvSpPr/>
      </dsp:nvSpPr>
      <dsp:spPr>
        <a:xfrm>
          <a:off x="2443439" y="2487052"/>
          <a:ext cx="2075625" cy="1413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Recruiting and hiring top talent and designing organization for efficiency</a:t>
          </a:r>
        </a:p>
      </dsp:txBody>
      <dsp:txXfrm>
        <a:off x="2443439" y="2487052"/>
        <a:ext cx="2075625" cy="1413963"/>
      </dsp:txXfrm>
    </dsp:sp>
    <dsp:sp modelId="{9FF0B482-D4FC-41D7-AAD4-F4DF7C523DAC}">
      <dsp:nvSpPr>
        <dsp:cNvPr id="0" name=""/>
        <dsp:cNvSpPr/>
      </dsp:nvSpPr>
      <dsp:spPr>
        <a:xfrm>
          <a:off x="5556876" y="1284393"/>
          <a:ext cx="726468" cy="7264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96CFC4-AD73-41C9-8884-9539CEF5F0EC}">
      <dsp:nvSpPr>
        <dsp:cNvPr id="0" name=""/>
        <dsp:cNvSpPr/>
      </dsp:nvSpPr>
      <dsp:spPr>
        <a:xfrm>
          <a:off x="4882298" y="2123376"/>
          <a:ext cx="2075625" cy="31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Operations</a:t>
          </a:r>
        </a:p>
      </dsp:txBody>
      <dsp:txXfrm>
        <a:off x="4882298" y="2123376"/>
        <a:ext cx="2075625" cy="311343"/>
      </dsp:txXfrm>
    </dsp:sp>
    <dsp:sp modelId="{80BB825E-6520-4A86-BA2E-7C88E0E7758C}">
      <dsp:nvSpPr>
        <dsp:cNvPr id="0" name=""/>
        <dsp:cNvSpPr/>
      </dsp:nvSpPr>
      <dsp:spPr>
        <a:xfrm>
          <a:off x="4882298" y="2487052"/>
          <a:ext cx="2075625" cy="1413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Day-to-day operations and activities for the cooperative as well as public and member relations</a:t>
          </a:r>
        </a:p>
      </dsp:txBody>
      <dsp:txXfrm>
        <a:off x="4882298" y="2487052"/>
        <a:ext cx="2075625" cy="1413963"/>
      </dsp:txXfrm>
    </dsp:sp>
    <dsp:sp modelId="{EA1438D8-DAA7-40BB-9DF1-D1C9965298CA}">
      <dsp:nvSpPr>
        <dsp:cNvPr id="0" name=""/>
        <dsp:cNvSpPr/>
      </dsp:nvSpPr>
      <dsp:spPr>
        <a:xfrm>
          <a:off x="7995736" y="1284393"/>
          <a:ext cx="726468" cy="726468"/>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F9265B-9436-4BEA-B625-F4DEF18B4ADB}">
      <dsp:nvSpPr>
        <dsp:cNvPr id="0" name=""/>
        <dsp:cNvSpPr/>
      </dsp:nvSpPr>
      <dsp:spPr>
        <a:xfrm>
          <a:off x="7321157" y="2123376"/>
          <a:ext cx="2075625" cy="31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Financials</a:t>
          </a:r>
        </a:p>
      </dsp:txBody>
      <dsp:txXfrm>
        <a:off x="7321157" y="2123376"/>
        <a:ext cx="2075625" cy="311343"/>
      </dsp:txXfrm>
    </dsp:sp>
    <dsp:sp modelId="{3A9BF7DB-6A7B-4E21-8993-F07B198A05C7}">
      <dsp:nvSpPr>
        <dsp:cNvPr id="0" name=""/>
        <dsp:cNvSpPr/>
      </dsp:nvSpPr>
      <dsp:spPr>
        <a:xfrm>
          <a:off x="7321157" y="2487052"/>
          <a:ext cx="2075625" cy="1413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Rates, equipment, materials and supplies</a:t>
          </a:r>
        </a:p>
      </dsp:txBody>
      <dsp:txXfrm>
        <a:off x="7321157" y="2487052"/>
        <a:ext cx="2075625" cy="1413963"/>
      </dsp:txXfrm>
    </dsp:sp>
    <dsp:sp modelId="{E81DA246-28F7-4C42-BE98-8869A2D381C2}">
      <dsp:nvSpPr>
        <dsp:cNvPr id="0" name=""/>
        <dsp:cNvSpPr/>
      </dsp:nvSpPr>
      <dsp:spPr>
        <a:xfrm>
          <a:off x="10434595" y="1284393"/>
          <a:ext cx="726468" cy="726468"/>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C4009B-B8E1-4EDF-AF7E-CE2D6AB428FB}">
      <dsp:nvSpPr>
        <dsp:cNvPr id="0" name=""/>
        <dsp:cNvSpPr/>
      </dsp:nvSpPr>
      <dsp:spPr>
        <a:xfrm>
          <a:off x="9760017" y="2123376"/>
          <a:ext cx="2075625" cy="311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b="1"/>
          </a:pPr>
          <a:r>
            <a:rPr lang="en-US" sz="2000" kern="1200"/>
            <a:t>Controls</a:t>
          </a:r>
        </a:p>
      </dsp:txBody>
      <dsp:txXfrm>
        <a:off x="9760017" y="2123376"/>
        <a:ext cx="2075625" cy="311343"/>
      </dsp:txXfrm>
    </dsp:sp>
    <dsp:sp modelId="{788FCBEE-ADF4-4869-B848-784662D0B2EA}">
      <dsp:nvSpPr>
        <dsp:cNvPr id="0" name=""/>
        <dsp:cNvSpPr/>
      </dsp:nvSpPr>
      <dsp:spPr>
        <a:xfrm>
          <a:off x="9760017" y="2487052"/>
          <a:ext cx="2075625" cy="1413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pPr>
          <a:r>
            <a:rPr lang="en-US" sz="1500" kern="1200"/>
            <a:t>Make sure the cooperative is run properly as it pertains to finances, checks </a:t>
          </a:r>
          <a:r>
            <a:rPr lang="en-US" sz="1500" kern="1200">
              <a:latin typeface="Calibri Light" panose="020F0302020204030204"/>
            </a:rPr>
            <a:t>and</a:t>
          </a:r>
          <a:r>
            <a:rPr lang="en-US" sz="1500" kern="1200"/>
            <a:t> balances, operations, budgets and member care</a:t>
          </a:r>
        </a:p>
      </dsp:txBody>
      <dsp:txXfrm>
        <a:off x="9760017" y="2487052"/>
        <a:ext cx="2075625" cy="1413963"/>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FC46887-BDB2-4B9F-A368-41D050CAA20A}" type="datetimeFigureOut">
              <a:rPr lang="en-US" smtClean="0"/>
              <a:t>6/6/2024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1FE9B3D-0B66-41AE-8FC0-6E8B025DCD4A}" type="slidenum">
              <a:rPr lang="en-US" smtClean="0"/>
              <a:t>‹#›</a:t>
            </a:fld>
            <a:endParaRPr lang="en-US"/>
          </a:p>
        </p:txBody>
      </p:sp>
    </p:spTree>
    <p:extLst>
      <p:ext uri="{BB962C8B-B14F-4D97-AF65-F5344CB8AC3E}">
        <p14:creationId xmlns:p14="http://schemas.microsoft.com/office/powerpoint/2010/main" val="2750495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9DB18-527E-49CD-B02E-E35864C68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444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86D8-DA18-25C2-9301-07D3699F8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93107-8103-BD1A-33BA-7F97DC88F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A0DB41-3F5E-7DDB-698B-9841070FCE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0776F5-58D9-521A-ED4B-DF0F183FB7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E9B3D-0B66-41AE-8FC0-6E8B025DCD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1193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9DB18-527E-49CD-B02E-E35864C68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267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9DB18-527E-49CD-B02E-E35864C68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308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FE9B3D-0B66-41AE-8FC0-6E8B025DCD4A}" type="slidenum">
              <a:rPr lang="en-US" smtClean="0"/>
              <a:t>3</a:t>
            </a:fld>
            <a:endParaRPr lang="en-US"/>
          </a:p>
        </p:txBody>
      </p:sp>
    </p:spTree>
    <p:extLst>
      <p:ext uri="{BB962C8B-B14F-4D97-AF65-F5344CB8AC3E}">
        <p14:creationId xmlns:p14="http://schemas.microsoft.com/office/powerpoint/2010/main" val="10640098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9DB18-527E-49CD-B02E-E35864C68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8897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186D8-DA18-25C2-9301-07D3699F85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593107-8103-BD1A-33BA-7F97DC88FF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A0DB41-3F5E-7DDB-698B-9841070FCEE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90776F5-58D9-521A-ED4B-DF0F183FB7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FE9B3D-0B66-41AE-8FC0-6E8B025DCD4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5289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FE9B3D-0B66-41AE-8FC0-6E8B025DCD4A}" type="slidenum">
              <a:rPr lang="en-US" smtClean="0"/>
              <a:t>7</a:t>
            </a:fld>
            <a:endParaRPr lang="en-US"/>
          </a:p>
        </p:txBody>
      </p:sp>
    </p:spTree>
    <p:extLst>
      <p:ext uri="{BB962C8B-B14F-4D97-AF65-F5344CB8AC3E}">
        <p14:creationId xmlns:p14="http://schemas.microsoft.com/office/powerpoint/2010/main" val="366035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FE9B3D-0B66-41AE-8FC0-6E8B025DCD4A}" type="slidenum">
              <a:rPr lang="en-US" smtClean="0"/>
              <a:t>10</a:t>
            </a:fld>
            <a:endParaRPr lang="en-US"/>
          </a:p>
        </p:txBody>
      </p:sp>
    </p:spTree>
    <p:extLst>
      <p:ext uri="{BB962C8B-B14F-4D97-AF65-F5344CB8AC3E}">
        <p14:creationId xmlns:p14="http://schemas.microsoft.com/office/powerpoint/2010/main" val="2231746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1FE9B3D-0B66-41AE-8FC0-6E8B025DCD4A}" type="slidenum">
              <a:rPr lang="en-US" smtClean="0"/>
              <a:t>15</a:t>
            </a:fld>
            <a:endParaRPr lang="en-US"/>
          </a:p>
        </p:txBody>
      </p:sp>
    </p:spTree>
    <p:extLst>
      <p:ext uri="{BB962C8B-B14F-4D97-AF65-F5344CB8AC3E}">
        <p14:creationId xmlns:p14="http://schemas.microsoft.com/office/powerpoint/2010/main" val="461366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9DB18-527E-49CD-B02E-E35864C68E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41033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2" name="Title 1"/>
          <p:cNvSpPr>
            <a:spLocks noGrp="1"/>
          </p:cNvSpPr>
          <p:nvPr>
            <p:ph type="ctrTitle"/>
          </p:nvPr>
        </p:nvSpPr>
        <p:spPr>
          <a:xfrm>
            <a:off x="2277959" y="1910179"/>
            <a:ext cx="7634896"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3360063" y="4224207"/>
            <a:ext cx="5470688" cy="1655762"/>
          </a:xfrm>
        </p:spPr>
        <p:txBody>
          <a:bodyPr>
            <a:normAutofit/>
          </a:bodyPr>
          <a:lstStyle>
            <a:lvl1pPr marL="0" indent="0" algn="ctr">
              <a:buNone/>
              <a:defRPr sz="4400" b="1" i="1">
                <a:solidFill>
                  <a:schemeClr val="bg1"/>
                </a:solidFill>
                <a:latin typeface="Trenda Bold It" charset="0"/>
                <a:ea typeface="Trenda Bold It" charset="0"/>
                <a:cs typeface="Trenda Bold It"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029212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7" name="Title 1"/>
          <p:cNvSpPr>
            <a:spLocks noGrp="1"/>
          </p:cNvSpPr>
          <p:nvPr>
            <p:ph type="ctrTitle"/>
          </p:nvPr>
        </p:nvSpPr>
        <p:spPr>
          <a:xfrm>
            <a:off x="2277959" y="2498758"/>
            <a:ext cx="7634896" cy="2387600"/>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551807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Picture Placeholder 2"/>
          <p:cNvSpPr>
            <a:spLocks noGrp="1"/>
          </p:cNvSpPr>
          <p:nvPr>
            <p:ph type="pic" idx="10"/>
          </p:nvPr>
        </p:nvSpPr>
        <p:spPr>
          <a:xfrm>
            <a:off x="0" y="1"/>
            <a:ext cx="5381297"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9291" cy="6858000"/>
          </a:xfrm>
          <a:prstGeom prst="rect">
            <a:avLst/>
          </a:prstGeom>
        </p:spPr>
      </p:pic>
      <p:sp>
        <p:nvSpPr>
          <p:cNvPr id="2" name="Title 1"/>
          <p:cNvSpPr>
            <a:spLocks noGrp="1"/>
          </p:cNvSpPr>
          <p:nvPr>
            <p:ph type="title"/>
          </p:nvPr>
        </p:nvSpPr>
        <p:spPr>
          <a:xfrm>
            <a:off x="6505902" y="1079829"/>
            <a:ext cx="4847897" cy="1325563"/>
          </a:xfrm>
        </p:spPr>
        <p:txBody>
          <a:bodyPr/>
          <a:lstStyle>
            <a:lvl1pPr algn="r">
              <a:defRPr/>
            </a:lvl1pPr>
          </a:lstStyle>
          <a:p>
            <a:r>
              <a:rPr lang="en-US"/>
              <a:t>Click to edit Master title style</a:t>
            </a:r>
          </a:p>
        </p:txBody>
      </p:sp>
      <p:sp>
        <p:nvSpPr>
          <p:cNvPr id="3" name="Content Placeholder 2"/>
          <p:cNvSpPr>
            <a:spLocks noGrp="1"/>
          </p:cNvSpPr>
          <p:nvPr>
            <p:ph idx="1"/>
          </p:nvPr>
        </p:nvSpPr>
        <p:spPr>
          <a:xfrm>
            <a:off x="5265682" y="3268717"/>
            <a:ext cx="6088117" cy="1860331"/>
          </a:xfrm>
        </p:spPr>
        <p:txBody>
          <a:bodyPr/>
          <a:lstStyle>
            <a:lvl1pPr marL="0" indent="0" algn="r">
              <a:buNone/>
              <a:defRPr>
                <a:solidFill>
                  <a:schemeClr val="bg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Tree>
    <p:extLst>
      <p:ext uri="{BB962C8B-B14F-4D97-AF65-F5344CB8AC3E}">
        <p14:creationId xmlns:p14="http://schemas.microsoft.com/office/powerpoint/2010/main" val="950655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0472A3F-20C5-3445-85EE-9E550D19B016}" type="datetimeFigureOut">
              <a:rPr lang="en-US" smtClean="0"/>
              <a:t>6/6/2024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7A92680-4ED6-3146-A8AD-1B19084390D3}" type="slidenum">
              <a:rPr lang="en-US" smtClean="0"/>
              <a:t>‹#›</a:t>
            </a:fld>
            <a:endParaRPr lang="en-US"/>
          </a:p>
        </p:txBody>
      </p:sp>
    </p:spTree>
    <p:extLst>
      <p:ext uri="{BB962C8B-B14F-4D97-AF65-F5344CB8AC3E}">
        <p14:creationId xmlns:p14="http://schemas.microsoft.com/office/powerpoint/2010/main" val="1667453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2" name="Title 1"/>
          <p:cNvSpPr>
            <a:spLocks noGrp="1"/>
          </p:cNvSpPr>
          <p:nvPr>
            <p:ph type="title"/>
          </p:nvPr>
        </p:nvSpPr>
        <p:spPr>
          <a:xfrm>
            <a:off x="837607" y="2497794"/>
            <a:ext cx="10515600" cy="1325563"/>
          </a:xfrm>
        </p:spPr>
        <p:txBody>
          <a:bodyP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966209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sp>
        <p:nvSpPr>
          <p:cNvPr id="2" name="Title 1"/>
          <p:cNvSpPr>
            <a:spLocks noGrp="1"/>
          </p:cNvSpPr>
          <p:nvPr>
            <p:ph type="title"/>
          </p:nvPr>
        </p:nvSpPr>
        <p:spPr>
          <a:xfrm>
            <a:off x="536542" y="2395318"/>
            <a:ext cx="4287706" cy="1033682"/>
          </a:xfrm>
        </p:spPr>
        <p:txBody>
          <a:bodyPr/>
          <a:lstStyle/>
          <a:p>
            <a:r>
              <a:rPr lang="en-US"/>
              <a:t>Click to edit Master title style</a:t>
            </a:r>
          </a:p>
        </p:txBody>
      </p:sp>
      <p:sp>
        <p:nvSpPr>
          <p:cNvPr id="5" name="Picture Placeholder 2"/>
          <p:cNvSpPr>
            <a:spLocks noGrp="1"/>
          </p:cNvSpPr>
          <p:nvPr>
            <p:ph type="pic" idx="1"/>
          </p:nvPr>
        </p:nvSpPr>
        <p:spPr>
          <a:xfrm>
            <a:off x="5170496" y="1376856"/>
            <a:ext cx="3184636" cy="23953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Picture Placeholder 2"/>
          <p:cNvSpPr>
            <a:spLocks noGrp="1"/>
          </p:cNvSpPr>
          <p:nvPr>
            <p:ph type="pic" idx="10"/>
          </p:nvPr>
        </p:nvSpPr>
        <p:spPr>
          <a:xfrm>
            <a:off x="8659930" y="1376856"/>
            <a:ext cx="3184636" cy="239531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Content Placeholder 2"/>
          <p:cNvSpPr>
            <a:spLocks noGrp="1"/>
          </p:cNvSpPr>
          <p:nvPr>
            <p:ph idx="11"/>
          </p:nvPr>
        </p:nvSpPr>
        <p:spPr>
          <a:xfrm>
            <a:off x="536542" y="4630080"/>
            <a:ext cx="11308024" cy="1860331"/>
          </a:xfrm>
        </p:spPr>
        <p:txBody>
          <a:bodyPr/>
          <a:lstStyle>
            <a:lvl1pPr marL="0" indent="0" algn="l">
              <a:buNone/>
              <a:defRPr>
                <a:solidFill>
                  <a:schemeClr val="bg1"/>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edit Master text styles</a:t>
            </a:r>
          </a:p>
        </p:txBody>
      </p:sp>
      <p:sp>
        <p:nvSpPr>
          <p:cNvPr id="8"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bg1"/>
                </a:solidFill>
                <a:latin typeface="Trenda Black" charset="0"/>
                <a:ea typeface="Trenda Black" charset="0"/>
                <a:cs typeface="Trenda Black" charset="0"/>
              </a:defRPr>
            </a:lvl1pPr>
          </a:lstStyle>
          <a:p>
            <a:fld id="{27A92680-4ED6-3146-A8AD-1B19084390D3}" type="slidenum">
              <a:rPr lang="en-US" smtClean="0"/>
              <a:pPr/>
              <a:t>‹#›</a:t>
            </a:fld>
            <a:endParaRPr lang="en-US"/>
          </a:p>
        </p:txBody>
      </p:sp>
    </p:spTree>
    <p:extLst>
      <p:ext uri="{BB962C8B-B14F-4D97-AF65-F5344CB8AC3E}">
        <p14:creationId xmlns:p14="http://schemas.microsoft.com/office/powerpoint/2010/main" val="1019462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A92680-4ED6-3146-A8AD-1B19084390D3}" type="slidenum">
              <a:rPr lang="en-US" smtClean="0"/>
              <a:t>‹#›</a:t>
            </a:fld>
            <a:endParaRPr lang="en-US"/>
          </a:p>
        </p:txBody>
      </p:sp>
      <p:sp>
        <p:nvSpPr>
          <p:cNvPr id="5" name="Title 1"/>
          <p:cNvSpPr>
            <a:spLocks noGrp="1"/>
          </p:cNvSpPr>
          <p:nvPr>
            <p:ph type="title"/>
          </p:nvPr>
        </p:nvSpPr>
        <p:spPr>
          <a:xfrm>
            <a:off x="838200" y="365125"/>
            <a:ext cx="10515600" cy="1325563"/>
          </a:xfrm>
        </p:spPr>
        <p:txBody>
          <a:bodyPr/>
          <a:lstStyle/>
          <a:p>
            <a:r>
              <a:rPr lang="en-US"/>
              <a:t>Click to edit Master title style</a:t>
            </a:r>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84374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A92680-4ED6-3146-A8AD-1B19084390D3}" type="slidenum">
              <a:rPr lang="en-US" smtClean="0"/>
              <a:t>‹#›</a:t>
            </a:fld>
            <a:endParaRPr lang="en-US"/>
          </a:p>
        </p:txBody>
      </p:sp>
      <p:sp>
        <p:nvSpPr>
          <p:cNvPr id="5" name="Title 1"/>
          <p:cNvSpPr>
            <a:spLocks noGrp="1"/>
          </p:cNvSpPr>
          <p:nvPr>
            <p:ph type="title"/>
          </p:nvPr>
        </p:nvSpPr>
        <p:spPr>
          <a:xfrm>
            <a:off x="838200" y="365125"/>
            <a:ext cx="10515600" cy="1325563"/>
          </a:xfrm>
        </p:spPr>
        <p:txBody>
          <a:bodyPr/>
          <a:lstStyle/>
          <a:p>
            <a:r>
              <a:rPr lang="en-US"/>
              <a:t>Click to edit Master title style</a:t>
            </a:r>
          </a:p>
        </p:txBody>
      </p:sp>
      <p:sp>
        <p:nvSpPr>
          <p:cNvPr id="6" name="Text Placeholder 2"/>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504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7A92680-4ED6-3146-A8AD-1B19084390D3}" type="slidenum">
              <a:rPr lang="en-US" smtClean="0"/>
              <a:t>‹#›</a:t>
            </a:fld>
            <a:endParaRPr lang="en-US"/>
          </a:p>
        </p:txBody>
      </p:sp>
      <p:sp>
        <p:nvSpPr>
          <p:cNvPr id="5" name="Title 1"/>
          <p:cNvSpPr>
            <a:spLocks noGrp="1"/>
          </p:cNvSpPr>
          <p:nvPr>
            <p:ph type="title"/>
          </p:nvPr>
        </p:nvSpPr>
        <p:spPr>
          <a:xfrm>
            <a:off x="838200" y="191183"/>
            <a:ext cx="6498021" cy="1325563"/>
          </a:xfrm>
        </p:spPr>
        <p:txBody>
          <a:bodyPr/>
          <a:lstStyle/>
          <a:p>
            <a:r>
              <a:rPr lang="en-US"/>
              <a:t>Click to edit Master title style</a:t>
            </a:r>
          </a:p>
        </p:txBody>
      </p:sp>
      <p:sp>
        <p:nvSpPr>
          <p:cNvPr id="6" name="Text Placeholder 2"/>
          <p:cNvSpPr>
            <a:spLocks noGrp="1"/>
          </p:cNvSpPr>
          <p:nvPr>
            <p:ph idx="1"/>
          </p:nvPr>
        </p:nvSpPr>
        <p:spPr>
          <a:xfrm>
            <a:off x="838200" y="1825625"/>
            <a:ext cx="472177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4791" r="25209"/>
          <a:stretch/>
        </p:blipFill>
        <p:spPr>
          <a:xfrm>
            <a:off x="6718738" y="853965"/>
            <a:ext cx="5029200" cy="5029200"/>
          </a:xfrm>
          <a:prstGeom prst="ellipse">
            <a:avLst/>
          </a:prstGeom>
          <a:ln>
            <a:noFill/>
          </a:ln>
        </p:spPr>
      </p:pic>
    </p:spTree>
    <p:extLst>
      <p:ext uri="{BB962C8B-B14F-4D97-AF65-F5344CB8AC3E}">
        <p14:creationId xmlns:p14="http://schemas.microsoft.com/office/powerpoint/2010/main" val="18419703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720553" y="0"/>
            <a:ext cx="4470262" cy="685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27A92680-4ED6-3146-A8AD-1B19084390D3}" type="slidenum">
              <a:rPr lang="en-US" smtClean="0"/>
              <a:t>‹#›</a:t>
            </a:fld>
            <a:endParaRPr lang="en-US"/>
          </a:p>
        </p:txBody>
      </p:sp>
      <p:sp>
        <p:nvSpPr>
          <p:cNvPr id="5" name="Title 1"/>
          <p:cNvSpPr>
            <a:spLocks noGrp="1"/>
          </p:cNvSpPr>
          <p:nvPr>
            <p:ph type="title"/>
          </p:nvPr>
        </p:nvSpPr>
        <p:spPr>
          <a:xfrm>
            <a:off x="839788" y="165429"/>
            <a:ext cx="5940972" cy="1325563"/>
          </a:xfrm>
        </p:spPr>
        <p:txBody>
          <a:bodyPr/>
          <a:lstStyle/>
          <a:p>
            <a:r>
              <a:rPr lang="en-US"/>
              <a:t>Click to edit Master title style</a:t>
            </a:r>
          </a:p>
        </p:txBody>
      </p:sp>
    </p:spTree>
    <p:extLst>
      <p:ext uri="{BB962C8B-B14F-4D97-AF65-F5344CB8AC3E}">
        <p14:creationId xmlns:p14="http://schemas.microsoft.com/office/powerpoint/2010/main" val="1953458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12189291"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a:solidFill>
                  <a:schemeClr val="bg1"/>
                </a:solidFill>
                <a:latin typeface="Trenda Black" charset="0"/>
                <a:ea typeface="Trenda Black" charset="0"/>
                <a:cs typeface="Trenda Black" charset="0"/>
              </a:defRPr>
            </a:lvl1pPr>
          </a:lstStyle>
          <a:p>
            <a:fld id="{27A92680-4ED6-3146-A8AD-1B19084390D3}" type="slidenum">
              <a:rPr lang="en-US" smtClean="0"/>
              <a:pPr/>
              <a:t>‹#›</a:t>
            </a:fld>
            <a:endParaRPr lang="en-US"/>
          </a:p>
        </p:txBody>
      </p:sp>
    </p:spTree>
    <p:extLst>
      <p:ext uri="{BB962C8B-B14F-4D97-AF65-F5344CB8AC3E}">
        <p14:creationId xmlns:p14="http://schemas.microsoft.com/office/powerpoint/2010/main" val="1883162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60" r:id="rId5"/>
    <p:sldLayoutId id="2147483655" r:id="rId6"/>
    <p:sldLayoutId id="2147483663" r:id="rId7"/>
    <p:sldLayoutId id="2147483662" r:id="rId8"/>
    <p:sldLayoutId id="2147483657" r:id="rId9"/>
    <p:sldLayoutId id="2147483661" r:id="rId10"/>
  </p:sldLayoutIdLst>
  <p:txStyles>
    <p:titleStyle>
      <a:lvl1pPr algn="l" defTabSz="914400" rtl="0" eaLnBrk="1" latinLnBrk="0" hangingPunct="1">
        <a:lnSpc>
          <a:spcPct val="90000"/>
        </a:lnSpc>
        <a:spcBef>
          <a:spcPct val="0"/>
        </a:spcBef>
        <a:buNone/>
        <a:defRPr sz="4400" b="1" i="0" kern="1200">
          <a:solidFill>
            <a:schemeClr val="tx1"/>
          </a:solidFill>
          <a:latin typeface="Trenda Black" charset="0"/>
          <a:ea typeface="Trenda Black" charset="0"/>
          <a:cs typeface="Trenda Black" charset="0"/>
        </a:defRPr>
      </a:lvl1pPr>
    </p:titleStyle>
    <p:bodyStyle>
      <a:lvl1pPr marL="228600" indent="-228600" algn="l" defTabSz="914400" rtl="0" eaLnBrk="1" latinLnBrk="0" hangingPunct="1">
        <a:lnSpc>
          <a:spcPct val="90000"/>
        </a:lnSpc>
        <a:spcBef>
          <a:spcPts val="1000"/>
        </a:spcBef>
        <a:buClr>
          <a:srgbClr val="5BC1AB"/>
        </a:buClr>
        <a:buFont typeface="Arial" charset="0"/>
        <a:buChar char="•"/>
        <a:defRPr sz="2800" b="1" i="0" kern="1200">
          <a:solidFill>
            <a:schemeClr val="tx1"/>
          </a:solidFill>
          <a:latin typeface="Trenda Semibold" charset="0"/>
          <a:ea typeface="Trenda Semibold" charset="0"/>
          <a:cs typeface="Trenda Semibold" charset="0"/>
        </a:defRPr>
      </a:lvl1pPr>
      <a:lvl2pPr marL="685800" indent="-228600" algn="l" defTabSz="914400" rtl="0" eaLnBrk="1" latinLnBrk="0" hangingPunct="1">
        <a:lnSpc>
          <a:spcPct val="90000"/>
        </a:lnSpc>
        <a:spcBef>
          <a:spcPts val="500"/>
        </a:spcBef>
        <a:buClr>
          <a:srgbClr val="5BC1AB"/>
        </a:buClr>
        <a:buFont typeface="Arial" charset="0"/>
        <a:buChar char="•"/>
        <a:defRPr sz="2400" b="1" i="0" kern="1200">
          <a:solidFill>
            <a:schemeClr val="tx1"/>
          </a:solidFill>
          <a:latin typeface="Trenda Semibold" charset="0"/>
          <a:ea typeface="Trenda Semibold" charset="0"/>
          <a:cs typeface="Trenda Semibold" charset="0"/>
        </a:defRPr>
      </a:lvl2pPr>
      <a:lvl3pPr marL="1143000" indent="-228600" algn="l" defTabSz="914400" rtl="0" eaLnBrk="1" latinLnBrk="0" hangingPunct="1">
        <a:lnSpc>
          <a:spcPct val="90000"/>
        </a:lnSpc>
        <a:spcBef>
          <a:spcPts val="500"/>
        </a:spcBef>
        <a:buClr>
          <a:srgbClr val="5BC1AB"/>
        </a:buClr>
        <a:buFont typeface="Arial" charset="0"/>
        <a:buChar char="•"/>
        <a:defRPr sz="2000" b="1" i="0" kern="1200">
          <a:solidFill>
            <a:schemeClr val="tx1"/>
          </a:solidFill>
          <a:latin typeface="Trenda Semibold" charset="0"/>
          <a:ea typeface="Trenda Semibold" charset="0"/>
          <a:cs typeface="Trenda Semibold" charset="0"/>
        </a:defRPr>
      </a:lvl3pPr>
      <a:lvl4pPr marL="1600200" indent="-228600" algn="l" defTabSz="914400" rtl="0" eaLnBrk="1" latinLnBrk="0" hangingPunct="1">
        <a:lnSpc>
          <a:spcPct val="90000"/>
        </a:lnSpc>
        <a:spcBef>
          <a:spcPts val="500"/>
        </a:spcBef>
        <a:buClr>
          <a:srgbClr val="5BC1AB"/>
        </a:buClr>
        <a:buFont typeface="Arial" charset="0"/>
        <a:buChar char="•"/>
        <a:defRPr sz="1800" b="1" i="0" kern="1200">
          <a:solidFill>
            <a:schemeClr val="tx1"/>
          </a:solidFill>
          <a:latin typeface="Trenda Semibold" charset="0"/>
          <a:ea typeface="Trenda Semibold" charset="0"/>
          <a:cs typeface="Trenda Semibold" charset="0"/>
        </a:defRPr>
      </a:lvl4pPr>
      <a:lvl5pPr marL="2057400" indent="-228600" algn="l" defTabSz="914400" rtl="0" eaLnBrk="1" latinLnBrk="0" hangingPunct="1">
        <a:lnSpc>
          <a:spcPct val="90000"/>
        </a:lnSpc>
        <a:spcBef>
          <a:spcPts val="500"/>
        </a:spcBef>
        <a:buClr>
          <a:srgbClr val="5BC1AB"/>
        </a:buClr>
        <a:buFont typeface="Arial" charset="0"/>
        <a:buChar char="•"/>
        <a:defRPr sz="1800" b="1" i="0" kern="1200">
          <a:solidFill>
            <a:schemeClr val="tx1"/>
          </a:solidFill>
          <a:latin typeface="Trenda Semibold" charset="0"/>
          <a:ea typeface="Trenda Semibold" charset="0"/>
          <a:cs typeface="Trenda Semibol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6.xml"/><Relationship Id="rId1" Type="http://schemas.openxmlformats.org/officeDocument/2006/relationships/video" Target="https://www.youtube.com/embed/mU9R4-yicBo?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hyperlink" Target="https://pixabay.com/en/fire-extinguisher-fire-fire-truck-1139909/" TargetMode="External"/><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dropbox.com/scl/fi/g1bbrdt0x1qibr4dhnx21/CEO-Day-in-the-Life-Slideshow-4K.mov?rlkey=ar3mibfmqti72z1hgw9ouauol&amp;e=1&amp;st=kvpmeh65&amp;dl=0" TargetMode="External"/><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5" name="Rectangle 274">
            <a:extLst>
              <a:ext uri="{FF2B5EF4-FFF2-40B4-BE49-F238E27FC236}">
                <a16:creationId xmlns:a16="http://schemas.microsoft.com/office/drawing/2014/main" id="{489B7BFD-8F45-4093-AD9C-91B15B050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7" name="Freeform: Shape 276">
            <a:extLst>
              <a:ext uri="{FF2B5EF4-FFF2-40B4-BE49-F238E27FC236}">
                <a16:creationId xmlns:a16="http://schemas.microsoft.com/office/drawing/2014/main" id="{498F8FF6-43B4-494A-AF8F-123A4983E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010" y="-18660"/>
            <a:ext cx="4902679" cy="466700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Freeform: Shape 278">
            <a:extLst>
              <a:ext uri="{FF2B5EF4-FFF2-40B4-BE49-F238E27FC236}">
                <a16:creationId xmlns:a16="http://schemas.microsoft.com/office/drawing/2014/main" id="{4DCEC70C-9F4B-4A73-B4BD-AE50AD617F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010" y="-18660"/>
            <a:ext cx="4902679" cy="4667000"/>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Freeform: Shape 280">
            <a:extLst>
              <a:ext uri="{FF2B5EF4-FFF2-40B4-BE49-F238E27FC236}">
                <a16:creationId xmlns:a16="http://schemas.microsoft.com/office/drawing/2014/main" id="{5AFEC601-A132-47EE-B0C2-B38ACD9FC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1955" y="-18660"/>
            <a:ext cx="4902678" cy="4544235"/>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C3FDF25-0DF6-1670-02EE-81AFB45C5816}"/>
              </a:ext>
            </a:extLst>
          </p:cNvPr>
          <p:cNvSpPr>
            <a:spLocks noGrp="1"/>
          </p:cNvSpPr>
          <p:nvPr>
            <p:ph type="ctrTitle"/>
          </p:nvPr>
        </p:nvSpPr>
        <p:spPr>
          <a:xfrm>
            <a:off x="1157477" y="306277"/>
            <a:ext cx="4024032" cy="2885715"/>
          </a:xfrm>
        </p:spPr>
        <p:txBody>
          <a:bodyPr>
            <a:normAutofit/>
          </a:bodyPr>
          <a:lstStyle/>
          <a:p>
            <a:r>
              <a:rPr lang="en-US" sz="5400">
                <a:solidFill>
                  <a:schemeClr val="bg1"/>
                </a:solidFill>
                <a:latin typeface="+mj-lt"/>
              </a:rPr>
              <a:t>WELCOME</a:t>
            </a:r>
            <a:br>
              <a:rPr lang="en-US" sz="5400">
                <a:solidFill>
                  <a:schemeClr val="bg1"/>
                </a:solidFill>
                <a:latin typeface="+mj-lt"/>
              </a:rPr>
            </a:br>
            <a:endParaRPr lang="en-US" sz="5400">
              <a:solidFill>
                <a:schemeClr val="bg1"/>
              </a:solidFill>
              <a:latin typeface="+mj-lt"/>
            </a:endParaRPr>
          </a:p>
        </p:txBody>
      </p:sp>
      <p:sp>
        <p:nvSpPr>
          <p:cNvPr id="283"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5744" y="619036"/>
            <a:ext cx="857067" cy="857067"/>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5" name="Graphic 212">
            <a:extLst>
              <a:ext uri="{FF2B5EF4-FFF2-40B4-BE49-F238E27FC236}">
                <a16:creationId xmlns:a16="http://schemas.microsoft.com/office/drawing/2014/main" id="{4D525A72-77E7-4E14-BEE2-FC3A19EC41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95744" y="619036"/>
            <a:ext cx="857067" cy="857067"/>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lt1"/>
              </a:solidFill>
            </a:endParaRPr>
          </a:p>
        </p:txBody>
      </p:sp>
      <p:sp>
        <p:nvSpPr>
          <p:cNvPr id="287" name="Oval 286">
            <a:extLst>
              <a:ext uri="{FF2B5EF4-FFF2-40B4-BE49-F238E27FC236}">
                <a16:creationId xmlns:a16="http://schemas.microsoft.com/office/drawing/2014/main" id="{033BC44A-0661-43B4-9C14-FD5963C226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9124" y="5424608"/>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Graphic 259" descr="Handshake">
            <a:extLst>
              <a:ext uri="{FF2B5EF4-FFF2-40B4-BE49-F238E27FC236}">
                <a16:creationId xmlns:a16="http://schemas.microsoft.com/office/drawing/2014/main" id="{872AACD7-9652-A519-49F0-46C3C53D21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5365" y="2474375"/>
            <a:ext cx="3083023" cy="3083023"/>
          </a:xfrm>
          <a:prstGeom prst="rect">
            <a:avLst/>
          </a:prstGeom>
        </p:spPr>
      </p:pic>
      <p:sp>
        <p:nvSpPr>
          <p:cNvPr id="289" name="Oval 288">
            <a:extLst>
              <a:ext uri="{FF2B5EF4-FFF2-40B4-BE49-F238E27FC236}">
                <a16:creationId xmlns:a16="http://schemas.microsoft.com/office/drawing/2014/main" id="{DA31323F-03C2-4114-B2CC-79931D220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412" y="1675422"/>
            <a:ext cx="4680928" cy="468092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1" name="Oval 290">
            <a:extLst>
              <a:ext uri="{FF2B5EF4-FFF2-40B4-BE49-F238E27FC236}">
                <a16:creationId xmlns:a16="http://schemas.microsoft.com/office/drawing/2014/main" id="{298EBCA3-8AAD-4596-8EBF-43A43542FD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412" y="1675422"/>
            <a:ext cx="4680928" cy="468092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3"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227397"/>
            <a:ext cx="1054466" cy="469689"/>
            <a:chOff x="9841624" y="4115729"/>
            <a:chExt cx="602169" cy="268223"/>
          </a:xfrm>
          <a:solidFill>
            <a:schemeClr val="bg1"/>
          </a:solidFill>
        </p:grpSpPr>
        <p:sp>
          <p:nvSpPr>
            <p:cNvPr id="294" name="Freeform: Shape 293">
              <a:extLst>
                <a:ext uri="{FF2B5EF4-FFF2-40B4-BE49-F238E27FC236}">
                  <a16:creationId xmlns:a16="http://schemas.microsoft.com/office/drawing/2014/main" id="{104F2BBD-A005-4DCB-9566-F2351050B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8B00DEC7-198B-49D1-98FD-018F3ECFC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F14DFC82-B3B3-468E-91B3-1302CFC684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D3250EFE-214E-4B8E-AF96-036A514FFB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AD058EBE-D4A5-4C43-B170-6A451F87A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endParaRPr lang="en-US"/>
            </a:p>
          </p:txBody>
        </p:sp>
      </p:grpSp>
      <p:sp>
        <p:nvSpPr>
          <p:cNvPr id="300" name="Oval 299">
            <a:extLst>
              <a:ext uri="{FF2B5EF4-FFF2-40B4-BE49-F238E27FC236}">
                <a16:creationId xmlns:a16="http://schemas.microsoft.com/office/drawing/2014/main" id="{9457709F-7F08-4A4A-9DB7-1AFB3FCF0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9124" y="5424608"/>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465105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5"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E4556D3F-F9E0-4DD4-A96F-6A8297B924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68" name="Color">
              <a:extLst>
                <a:ext uri="{FF2B5EF4-FFF2-40B4-BE49-F238E27FC236}">
                  <a16:creationId xmlns:a16="http://schemas.microsoft.com/office/drawing/2014/main" id="{86D4FF5D-6473-4BE3-A6EC-40CE250274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olor">
              <a:extLst>
                <a:ext uri="{FF2B5EF4-FFF2-40B4-BE49-F238E27FC236}">
                  <a16:creationId xmlns:a16="http://schemas.microsoft.com/office/drawing/2014/main" id="{993888FB-861F-4B4A-819C-BEB6D558A8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A9F74F15-68A5-E66D-8284-DF767A93C97E}"/>
              </a:ext>
            </a:extLst>
          </p:cNvPr>
          <p:cNvPicPr>
            <a:picLocks noChangeAspect="1"/>
          </p:cNvPicPr>
          <p:nvPr/>
        </p:nvPicPr>
        <p:blipFill rotWithShape="1">
          <a:blip r:embed="rId3"/>
          <a:srcRect t="1098" r="-1" b="22960"/>
          <a:stretch/>
        </p:blipFill>
        <p:spPr>
          <a:xfrm>
            <a:off x="6803647" y="1065276"/>
            <a:ext cx="4730214" cy="4727448"/>
          </a:xfrm>
          <a:prstGeom prst="rect">
            <a:avLst/>
          </a:prstGeom>
        </p:spPr>
      </p:pic>
      <p:grpSp>
        <p:nvGrpSpPr>
          <p:cNvPr id="71" name="Group 70">
            <a:extLst>
              <a:ext uri="{FF2B5EF4-FFF2-40B4-BE49-F238E27FC236}">
                <a16:creationId xmlns:a16="http://schemas.microsoft.com/office/drawing/2014/main" id="{65EABBED-2B80-4B13-A7A8-1D34C4A027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0" y="0"/>
            <a:chExt cx="12188952" cy="6858000"/>
          </a:xfrm>
        </p:grpSpPr>
        <p:sp>
          <p:nvSpPr>
            <p:cNvPr id="72" name="Freeform: Shape 71">
              <a:extLst>
                <a:ext uri="{FF2B5EF4-FFF2-40B4-BE49-F238E27FC236}">
                  <a16:creationId xmlns:a16="http://schemas.microsoft.com/office/drawing/2014/main" id="{73A7A746-A7C1-443C-9B24-406D22245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Shape 72">
              <a:extLst>
                <a:ext uri="{FF2B5EF4-FFF2-40B4-BE49-F238E27FC236}">
                  <a16:creationId xmlns:a16="http://schemas.microsoft.com/office/drawing/2014/main" id="{1D71425D-6031-4121-BA40-815DACCD0E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Shape 73">
              <a:extLst>
                <a:ext uri="{FF2B5EF4-FFF2-40B4-BE49-F238E27FC236}">
                  <a16:creationId xmlns:a16="http://schemas.microsoft.com/office/drawing/2014/main" id="{67A43343-A25B-49D5-9967-D5647ADF70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reeform: Shape 74">
              <a:extLst>
                <a:ext uri="{FF2B5EF4-FFF2-40B4-BE49-F238E27FC236}">
                  <a16:creationId xmlns:a16="http://schemas.microsoft.com/office/drawing/2014/main" id="{F066E434-22B6-48A1-BC19-A80163E819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Shape 75">
              <a:extLst>
                <a:ext uri="{FF2B5EF4-FFF2-40B4-BE49-F238E27FC236}">
                  <a16:creationId xmlns:a16="http://schemas.microsoft.com/office/drawing/2014/main" id="{35470CE2-E5F8-489C-84E9-775AE8D3E3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12435DD6-F0FB-492A-9267-CE09EC2C5D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5B17117C-64EA-4B8B-9DDC-D10E947C46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789708" y="1014574"/>
            <a:ext cx="5633531" cy="2226769"/>
          </a:xfrm>
        </p:spPr>
        <p:txBody>
          <a:bodyPr anchor="ctr">
            <a:normAutofit/>
          </a:bodyPr>
          <a:lstStyle/>
          <a:p>
            <a:pPr algn="l"/>
            <a:r>
              <a:rPr lang="en-US" sz="4800">
                <a:solidFill>
                  <a:schemeClr val="bg1"/>
                </a:solidFill>
                <a:latin typeface="Trenda Black"/>
              </a:rPr>
              <a:t>Rate Conversation</a:t>
            </a:r>
            <a:endParaRPr lang="en-US" sz="4800">
              <a:solidFill>
                <a:schemeClr val="bg1"/>
              </a:solidFill>
            </a:endParaRPr>
          </a:p>
        </p:txBody>
      </p:sp>
      <p:sp>
        <p:nvSpPr>
          <p:cNvPr id="3" name="Subtitle 2"/>
          <p:cNvSpPr>
            <a:spLocks noGrp="1"/>
          </p:cNvSpPr>
          <p:nvPr>
            <p:ph type="subTitle" idx="1"/>
          </p:nvPr>
        </p:nvSpPr>
        <p:spPr>
          <a:xfrm>
            <a:off x="789708" y="3640633"/>
            <a:ext cx="5631417" cy="2487212"/>
          </a:xfrm>
        </p:spPr>
        <p:txBody>
          <a:bodyPr anchor="t">
            <a:normAutofit/>
          </a:bodyPr>
          <a:lstStyle/>
          <a:p>
            <a:pPr algn="l"/>
            <a:r>
              <a:rPr lang="en-US" sz="5400" i="0">
                <a:solidFill>
                  <a:schemeClr val="tx2"/>
                </a:solidFill>
                <a:latin typeface="Trenda Bold It"/>
              </a:rPr>
              <a:t>Brett Alkins</a:t>
            </a:r>
          </a:p>
          <a:p>
            <a:pPr algn="l"/>
            <a:r>
              <a:rPr lang="en-US">
                <a:solidFill>
                  <a:schemeClr val="tx2"/>
                </a:solidFill>
                <a:latin typeface="Trenda Bold It"/>
              </a:rPr>
              <a:t>COO</a:t>
            </a:r>
          </a:p>
        </p:txBody>
      </p:sp>
    </p:spTree>
    <p:extLst>
      <p:ext uri="{BB962C8B-B14F-4D97-AF65-F5344CB8AC3E}">
        <p14:creationId xmlns:p14="http://schemas.microsoft.com/office/powerpoint/2010/main" val="8118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FF75BA53-E1F5-82D5-061C-90547DE2129D}"/>
              </a:ext>
            </a:extLst>
          </p:cNvPr>
          <p:cNvSpPr>
            <a:spLocks noGrp="1"/>
          </p:cNvSpPr>
          <p:nvPr>
            <p:ph type="title"/>
          </p:nvPr>
        </p:nvSpPr>
        <p:spPr>
          <a:xfrm>
            <a:off x="470099" y="561914"/>
            <a:ext cx="4800600" cy="1325563"/>
          </a:xfrm>
        </p:spPr>
        <p:txBody>
          <a:bodyPr vert="horz" lIns="91440" tIns="45720" rIns="91440" bIns="45720" rtlCol="0" anchor="b">
            <a:normAutofit/>
          </a:bodyPr>
          <a:lstStyle/>
          <a:p>
            <a:r>
              <a:rPr lang="en-US">
                <a:solidFill>
                  <a:schemeClr val="bg1"/>
                </a:solidFill>
                <a:latin typeface="+mj-lt"/>
                <a:ea typeface="+mj-ea"/>
                <a:cs typeface="+mj-cs"/>
              </a:rPr>
              <a:t>Rate Conversation</a:t>
            </a:r>
          </a:p>
        </p:txBody>
      </p:sp>
      <p:cxnSp>
        <p:nvCxnSpPr>
          <p:cNvPr id="48" name="Straight Connector 47">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7D35FD8-A60F-85D6-2A9D-D3F96EB9A4DD}"/>
              </a:ext>
            </a:extLst>
          </p:cNvPr>
          <p:cNvSpPr>
            <a:spLocks noGrp="1"/>
          </p:cNvSpPr>
          <p:nvPr>
            <p:ph idx="1"/>
          </p:nvPr>
        </p:nvSpPr>
        <p:spPr>
          <a:xfrm>
            <a:off x="321025" y="2605918"/>
            <a:ext cx="7133379" cy="3711571"/>
          </a:xfrm>
        </p:spPr>
        <p:txBody>
          <a:bodyPr vert="horz" lIns="91440" tIns="45720" rIns="91440" bIns="45720" rtlCol="0">
            <a:normAutofit/>
          </a:bodyPr>
          <a:lstStyle/>
          <a:p>
            <a:pPr>
              <a:buFont typeface="Wingdings" panose="05000000000000000000" pitchFamily="2" charset="2"/>
              <a:buChar char="v"/>
            </a:pPr>
            <a:r>
              <a:rPr lang="en-US">
                <a:solidFill>
                  <a:schemeClr val="bg1"/>
                </a:solidFill>
                <a:latin typeface="+mn-lt"/>
                <a:ea typeface="+mn-ea"/>
                <a:cs typeface="+mn-cs"/>
              </a:rPr>
              <a:t>Rate Change Communications:</a:t>
            </a:r>
          </a:p>
          <a:p>
            <a:pPr marL="0" indent="0">
              <a:buNone/>
            </a:pPr>
            <a:endParaRPr lang="en-US">
              <a:solidFill>
                <a:schemeClr val="bg1"/>
              </a:solidFill>
              <a:latin typeface="+mn-lt"/>
              <a:ea typeface="+mn-ea"/>
              <a:cs typeface="+mn-cs"/>
            </a:endParaRPr>
          </a:p>
          <a:p>
            <a:pPr lvl="1">
              <a:buFont typeface="Arial" panose="020B0604020202020204" pitchFamily="34" charset="0"/>
              <a:buChar char="•"/>
            </a:pPr>
            <a:r>
              <a:rPr lang="en-US" sz="2800" b="0">
                <a:solidFill>
                  <a:schemeClr val="bg1"/>
                </a:solidFill>
                <a:latin typeface="+mn-lt"/>
                <a:ea typeface="+mn-ea"/>
                <a:cs typeface="+mn-cs"/>
              </a:rPr>
              <a:t>Did we communicate the rate change effectively?</a:t>
            </a:r>
          </a:p>
          <a:p>
            <a:pPr marL="457200" lvl="1" indent="0">
              <a:buNone/>
            </a:pPr>
            <a:endParaRPr lang="en-US" sz="1800" b="0">
              <a:solidFill>
                <a:schemeClr val="bg1"/>
              </a:solidFill>
              <a:latin typeface="+mn-lt"/>
              <a:ea typeface="+mn-ea"/>
              <a:cs typeface="+mn-cs"/>
            </a:endParaRPr>
          </a:p>
          <a:p>
            <a:pPr lvl="1">
              <a:buFont typeface="Arial" panose="020B0604020202020204" pitchFamily="34" charset="0"/>
              <a:buChar char="•"/>
            </a:pPr>
            <a:r>
              <a:rPr lang="en-US" sz="2800" b="0">
                <a:solidFill>
                  <a:schemeClr val="bg1"/>
                </a:solidFill>
                <a:latin typeface="+mn-lt"/>
                <a:ea typeface="+mn-ea"/>
                <a:cs typeface="+mn-cs"/>
              </a:rPr>
              <a:t>How could we get better?</a:t>
            </a:r>
          </a:p>
          <a:p>
            <a:pPr marL="457200" lvl="1" indent="0">
              <a:buNone/>
            </a:pPr>
            <a:endParaRPr lang="en-US" sz="1800" b="0">
              <a:solidFill>
                <a:schemeClr val="bg1"/>
              </a:solidFill>
              <a:latin typeface="+mn-lt"/>
              <a:ea typeface="+mn-ea"/>
              <a:cs typeface="+mn-cs"/>
            </a:endParaRPr>
          </a:p>
          <a:p>
            <a:pPr lvl="1">
              <a:buFont typeface="Arial" panose="020B0604020202020204" pitchFamily="34" charset="0"/>
              <a:buChar char="•"/>
            </a:pPr>
            <a:r>
              <a:rPr lang="en-US" sz="2800" b="0">
                <a:solidFill>
                  <a:schemeClr val="bg1"/>
                </a:solidFill>
                <a:latin typeface="+mn-lt"/>
                <a:ea typeface="+mn-ea"/>
                <a:cs typeface="+mn-cs"/>
              </a:rPr>
              <a:t>What would you like to hear more about?</a:t>
            </a:r>
          </a:p>
        </p:txBody>
      </p:sp>
      <p:pic>
        <p:nvPicPr>
          <p:cNvPr id="5" name="Picture 4">
            <a:extLst>
              <a:ext uri="{FF2B5EF4-FFF2-40B4-BE49-F238E27FC236}">
                <a16:creationId xmlns:a16="http://schemas.microsoft.com/office/drawing/2014/main" id="{BA34AC6C-8D66-A914-62F9-63B9E358C7AE}"/>
              </a:ext>
            </a:extLst>
          </p:cNvPr>
          <p:cNvPicPr>
            <a:picLocks noChangeAspect="1"/>
          </p:cNvPicPr>
          <p:nvPr/>
        </p:nvPicPr>
        <p:blipFill rotWithShape="1">
          <a:blip r:embed="rId2"/>
          <a:srcRect l="-366" t="1951" r="-1099" b="3902"/>
          <a:stretch/>
        </p:blipFill>
        <p:spPr>
          <a:xfrm>
            <a:off x="7361382" y="263492"/>
            <a:ext cx="2207491" cy="3068585"/>
          </a:xfrm>
          <a:prstGeom prst="rect">
            <a:avLst/>
          </a:prstGeom>
        </p:spPr>
      </p:pic>
      <p:sp>
        <p:nvSpPr>
          <p:cNvPr id="50" name="Rectangle 49">
            <a:extLst>
              <a:ext uri="{FF2B5EF4-FFF2-40B4-BE49-F238E27FC236}">
                <a16:creationId xmlns:a16="http://schemas.microsoft.com/office/drawing/2014/main" id="{C87417AF-190E-4D6E-AFA6-7D3E84B0B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1603" y="182859"/>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shot of a website&#10;&#10;Description automatically generated">
            <a:extLst>
              <a:ext uri="{FF2B5EF4-FFF2-40B4-BE49-F238E27FC236}">
                <a16:creationId xmlns:a16="http://schemas.microsoft.com/office/drawing/2014/main" id="{30027B17-B2A4-DE02-F939-C77054405058}"/>
              </a:ext>
            </a:extLst>
          </p:cNvPr>
          <p:cNvPicPr>
            <a:picLocks noChangeAspect="1"/>
          </p:cNvPicPr>
          <p:nvPr/>
        </p:nvPicPr>
        <p:blipFill rotWithShape="1">
          <a:blip r:embed="rId3"/>
          <a:srcRect r="6419" b="4"/>
          <a:stretch/>
        </p:blipFill>
        <p:spPr>
          <a:xfrm>
            <a:off x="8682181" y="3646327"/>
            <a:ext cx="2262909" cy="3003768"/>
          </a:xfrm>
          <a:prstGeom prst="rect">
            <a:avLst/>
          </a:prstGeom>
        </p:spPr>
      </p:pic>
      <p:sp>
        <p:nvSpPr>
          <p:cNvPr id="52" name="Rectangle 51">
            <a:extLst>
              <a:ext uri="{FF2B5EF4-FFF2-40B4-BE49-F238E27FC236}">
                <a16:creationId xmlns:a16="http://schemas.microsoft.com/office/drawing/2014/main" id="{80B30ED8-273E-4C07-8568-2FE5CC5C4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25071" y="3543213"/>
            <a:ext cx="3996261" cy="3177496"/>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579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51">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75BA53-E1F5-82D5-061C-90547DE2129D}"/>
              </a:ext>
            </a:extLst>
          </p:cNvPr>
          <p:cNvSpPr>
            <a:spLocks noGrp="1"/>
          </p:cNvSpPr>
          <p:nvPr>
            <p:ph type="title"/>
          </p:nvPr>
        </p:nvSpPr>
        <p:spPr>
          <a:xfrm>
            <a:off x="463595" y="439585"/>
            <a:ext cx="5323715" cy="763362"/>
          </a:xfrm>
        </p:spPr>
        <p:txBody>
          <a:bodyPr vert="horz" lIns="91440" tIns="45720" rIns="91440" bIns="45720" rtlCol="0" anchor="b">
            <a:normAutofit/>
          </a:bodyPr>
          <a:lstStyle/>
          <a:p>
            <a:r>
              <a:rPr lang="en-US" sz="4000" kern="1200">
                <a:solidFill>
                  <a:schemeClr val="tx1"/>
                </a:solidFill>
                <a:latin typeface="+mj-lt"/>
                <a:ea typeface="+mj-ea"/>
                <a:cs typeface="+mj-cs"/>
              </a:rPr>
              <a:t>Rate Conversation</a:t>
            </a:r>
          </a:p>
        </p:txBody>
      </p:sp>
      <p:sp>
        <p:nvSpPr>
          <p:cNvPr id="3" name="Content Placeholder 2">
            <a:extLst>
              <a:ext uri="{FF2B5EF4-FFF2-40B4-BE49-F238E27FC236}">
                <a16:creationId xmlns:a16="http://schemas.microsoft.com/office/drawing/2014/main" id="{07D35FD8-A60F-85D6-2A9D-D3F96EB9A4DD}"/>
              </a:ext>
            </a:extLst>
          </p:cNvPr>
          <p:cNvSpPr>
            <a:spLocks noGrp="1"/>
          </p:cNvSpPr>
          <p:nvPr>
            <p:ph idx="1"/>
          </p:nvPr>
        </p:nvSpPr>
        <p:spPr>
          <a:xfrm>
            <a:off x="336291" y="1358021"/>
            <a:ext cx="6218418" cy="5346058"/>
          </a:xfrm>
        </p:spPr>
        <p:txBody>
          <a:bodyPr vert="horz" lIns="91440" tIns="45720" rIns="91440" bIns="45720" rtlCol="0" anchor="t">
            <a:normAutofit fontScale="92500" lnSpcReduction="10000"/>
          </a:bodyPr>
          <a:lstStyle/>
          <a:p>
            <a:pPr>
              <a:buFont typeface="Wingdings" panose="05000000000000000000" pitchFamily="2" charset="2"/>
              <a:buChar char="v"/>
            </a:pPr>
            <a:r>
              <a:rPr lang="en-US" sz="2000">
                <a:latin typeface="+mn-lt"/>
                <a:ea typeface="+mn-ea"/>
                <a:cs typeface="+mn-cs"/>
              </a:rPr>
              <a:t>From the headlines:</a:t>
            </a:r>
          </a:p>
          <a:p>
            <a:pPr lvl="1">
              <a:buFont typeface="Arial" panose="020B0604020202020204" pitchFamily="34" charset="0"/>
              <a:buChar char="•"/>
            </a:pPr>
            <a:r>
              <a:rPr lang="en-US" sz="2000" b="0">
                <a:latin typeface="+mn-lt"/>
                <a:ea typeface="+mn-ea"/>
                <a:cs typeface="+mn-cs"/>
              </a:rPr>
              <a:t>“Our country is facing an unprecedented surge in demand for affordable electricity while confronting extreme weather threats to the reliability of our grid and trying to stay one step ahead of the massive technological changes we are seeing in our society,” FERC Chairman Willie Phillips said. “Our nation needs a new foundation to get badly needed new transmission planned, paid for and built. With this new rule, that starts today.”</a:t>
            </a:r>
            <a:r>
              <a:rPr lang="en-US" sz="2000">
                <a:latin typeface="+mn-lt"/>
                <a:ea typeface="+mn-ea"/>
                <a:cs typeface="+mn-cs"/>
              </a:rPr>
              <a:t> - Federal Energy Regulatory Commission (FERC), May 13, 2024</a:t>
            </a:r>
            <a:endParaRPr lang="en-US" sz="2000">
              <a:latin typeface="+mn-lt"/>
              <a:ea typeface="+mn-ea"/>
              <a:cs typeface="Calibri"/>
            </a:endParaRPr>
          </a:p>
          <a:p>
            <a:pPr marL="457200" lvl="1" indent="0">
              <a:buNone/>
            </a:pPr>
            <a:endParaRPr lang="en-US" sz="1100">
              <a:latin typeface="+mn-lt"/>
              <a:ea typeface="+mn-ea"/>
              <a:cs typeface="+mn-cs"/>
            </a:endParaRPr>
          </a:p>
          <a:p>
            <a:pPr>
              <a:buFont typeface="Wingdings" panose="05000000000000000000" pitchFamily="2" charset="2"/>
              <a:buChar char="v"/>
            </a:pPr>
            <a:r>
              <a:rPr lang="en-US" sz="2000">
                <a:latin typeface="+mn-lt"/>
                <a:ea typeface="+mn-ea"/>
                <a:cs typeface="+mn-cs"/>
              </a:rPr>
              <a:t>We're in a changing landscape </a:t>
            </a:r>
            <a:endParaRPr lang="en-US" sz="2000" b="0">
              <a:latin typeface="+mn-lt"/>
              <a:ea typeface="+mn-ea"/>
              <a:cs typeface="+mn-cs"/>
            </a:endParaRPr>
          </a:p>
          <a:p>
            <a:pPr lvl="1">
              <a:buFont typeface="Arial" panose="020B0604020202020204" pitchFamily="34" charset="0"/>
              <a:buChar char="•"/>
            </a:pPr>
            <a:r>
              <a:rPr lang="en-US" sz="2000" b="0">
                <a:latin typeface="+mn-lt"/>
                <a:ea typeface="+mn-ea"/>
                <a:cs typeface="+mn-cs"/>
              </a:rPr>
              <a:t>Inflation is a key factor</a:t>
            </a:r>
            <a:endParaRPr lang="en-US" sz="2000">
              <a:latin typeface="+mn-lt"/>
              <a:ea typeface="+mn-ea"/>
              <a:cs typeface="+mn-cs"/>
            </a:endParaRPr>
          </a:p>
          <a:p>
            <a:pPr lvl="1">
              <a:buFont typeface="Arial" panose="020B0604020202020204" pitchFamily="34" charset="0"/>
              <a:buChar char="•"/>
            </a:pPr>
            <a:r>
              <a:rPr lang="en-US" sz="2000" b="0">
                <a:latin typeface="+mn-lt"/>
                <a:ea typeface="+mn-ea"/>
                <a:cs typeface="+mn-cs"/>
              </a:rPr>
              <a:t>More new members and rising demand for reliable electricity </a:t>
            </a:r>
            <a:endParaRPr lang="en-US" sz="2000">
              <a:latin typeface="+mn-lt"/>
              <a:ea typeface="+mn-ea"/>
              <a:cs typeface="+mn-cs"/>
            </a:endParaRPr>
          </a:p>
          <a:p>
            <a:pPr lvl="1">
              <a:buFont typeface="Arial" panose="020B0604020202020204" pitchFamily="34" charset="0"/>
              <a:buChar char="•"/>
            </a:pPr>
            <a:r>
              <a:rPr lang="en-US" sz="2000" b="0">
                <a:latin typeface="+mn-lt"/>
                <a:ea typeface="+mn-ea"/>
                <a:cs typeface="+mn-cs"/>
              </a:rPr>
              <a:t>Grid is changing – bringing on more intermittent resources, like renewables such as solar and wind</a:t>
            </a:r>
            <a:endParaRPr lang="en-US" sz="2000" b="0">
              <a:latin typeface="+mn-lt"/>
              <a:ea typeface="+mn-ea"/>
              <a:cs typeface="Calibri"/>
            </a:endParaRPr>
          </a:p>
          <a:p>
            <a:pPr lvl="1">
              <a:buFont typeface="Arial" panose="020B0604020202020204" pitchFamily="34" charset="0"/>
              <a:buChar char="•"/>
            </a:pPr>
            <a:r>
              <a:rPr lang="en-US" sz="2000" b="0">
                <a:latin typeface="+mn-lt"/>
                <a:ea typeface="+mn-ea"/>
                <a:cs typeface="+mn-cs"/>
              </a:rPr>
              <a:t>Everything must work collaboratively to remain stable and reliable</a:t>
            </a:r>
            <a:endParaRPr lang="en-US" sz="2000" b="0">
              <a:latin typeface="+mn-lt"/>
              <a:ea typeface="+mn-ea"/>
              <a:cs typeface="Calibri"/>
            </a:endParaRPr>
          </a:p>
          <a:p>
            <a:pPr>
              <a:buFont typeface="Arial" panose="020B0604020202020204" pitchFamily="34" charset="0"/>
              <a:buChar char="•"/>
            </a:pPr>
            <a:endParaRPr lang="en-US" sz="1300">
              <a:latin typeface="+mn-lt"/>
              <a:ea typeface="+mn-ea"/>
              <a:cs typeface="+mn-cs"/>
            </a:endParaRPr>
          </a:p>
        </p:txBody>
      </p:sp>
      <p:sp>
        <p:nvSpPr>
          <p:cNvPr id="54" name="Rectangle 53">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1FA47B5-D32D-70FB-79C8-4388506FA712}"/>
              </a:ext>
            </a:extLst>
          </p:cNvPr>
          <p:cNvPicPr>
            <a:picLocks noChangeAspect="1"/>
          </p:cNvPicPr>
          <p:nvPr/>
        </p:nvPicPr>
        <p:blipFill>
          <a:blip r:embed="rId2"/>
          <a:stretch>
            <a:fillRect/>
          </a:stretch>
        </p:blipFill>
        <p:spPr>
          <a:xfrm>
            <a:off x="6766678" y="842543"/>
            <a:ext cx="4961727" cy="5168958"/>
          </a:xfrm>
          <a:prstGeom prst="rect">
            <a:avLst/>
          </a:prstGeom>
          <a:ln>
            <a:solidFill>
              <a:schemeClr val="tx1"/>
            </a:solidFill>
          </a:ln>
        </p:spPr>
      </p:pic>
    </p:spTree>
    <p:extLst>
      <p:ext uri="{BB962C8B-B14F-4D97-AF65-F5344CB8AC3E}">
        <p14:creationId xmlns:p14="http://schemas.microsoft.com/office/powerpoint/2010/main" val="584515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BFA574-557A-06ED-2225-95026C87AE37}"/>
              </a:ext>
            </a:extLst>
          </p:cNvPr>
          <p:cNvSpPr>
            <a:spLocks noGrp="1"/>
          </p:cNvSpPr>
          <p:nvPr>
            <p:ph type="title"/>
          </p:nvPr>
        </p:nvSpPr>
        <p:spPr>
          <a:xfrm>
            <a:off x="699713" y="248038"/>
            <a:ext cx="7709434" cy="1159200"/>
          </a:xfrm>
        </p:spPr>
        <p:txBody>
          <a:bodyPr vert="horz" lIns="91440" tIns="45720" rIns="91440" bIns="45720" rtlCol="0" anchor="ctr">
            <a:normAutofit/>
          </a:bodyPr>
          <a:lstStyle/>
          <a:p>
            <a:r>
              <a:rPr lang="en-US" sz="2800" kern="1200">
                <a:solidFill>
                  <a:srgbClr val="FFFFFF"/>
                </a:solidFill>
                <a:latin typeface="+mj-lt"/>
                <a:ea typeface="+mj-ea"/>
                <a:cs typeface="+mj-cs"/>
              </a:rPr>
              <a:t>Rate Design and</a:t>
            </a:r>
            <a:r>
              <a:rPr lang="en-US" sz="2800">
                <a:solidFill>
                  <a:srgbClr val="FFFFFF"/>
                </a:solidFill>
                <a:latin typeface="+mj-lt"/>
                <a:ea typeface="+mj-ea"/>
                <a:cs typeface="+mj-cs"/>
              </a:rPr>
              <a:t> Delivering on our Vision</a:t>
            </a:r>
            <a:endParaRPr lang="en-US" sz="2800" kern="1200">
              <a:latin typeface="+mj-lt"/>
              <a:ea typeface="+mj-ea"/>
              <a:cs typeface="+mj-cs"/>
            </a:endParaRPr>
          </a:p>
        </p:txBody>
      </p:sp>
      <p:sp>
        <p:nvSpPr>
          <p:cNvPr id="3" name="TextBox 2">
            <a:extLst>
              <a:ext uri="{FF2B5EF4-FFF2-40B4-BE49-F238E27FC236}">
                <a16:creationId xmlns:a16="http://schemas.microsoft.com/office/drawing/2014/main" id="{2C5C8EF7-53E2-FB20-4AF4-0474FF670731}"/>
              </a:ext>
            </a:extLst>
          </p:cNvPr>
          <p:cNvSpPr txBox="1"/>
          <p:nvPr/>
        </p:nvSpPr>
        <p:spPr>
          <a:xfrm>
            <a:off x="91348" y="1574310"/>
            <a:ext cx="12009299" cy="53091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a:cs typeface="Calibri" panose="020F0502020204030204"/>
              </a:rPr>
              <a:t>Rate Design – What makes EU different?</a:t>
            </a:r>
            <a:endParaRPr lang="en-US" sz="2400" b="1"/>
          </a:p>
          <a:p>
            <a:pPr marL="285750" indent="-285750">
              <a:lnSpc>
                <a:spcPct val="150000"/>
              </a:lnSpc>
              <a:buFont typeface="Wingdings"/>
              <a:buChar char="v"/>
            </a:pPr>
            <a:r>
              <a:rPr lang="en-US" sz="1900">
                <a:cs typeface="Calibri" panose="020F0502020204030204"/>
              </a:rPr>
              <a:t>We consistently review our performance in comparison to our peers:</a:t>
            </a:r>
          </a:p>
          <a:p>
            <a:pPr marL="742950" lvl="1" indent="-285750">
              <a:lnSpc>
                <a:spcPct val="150000"/>
              </a:lnSpc>
              <a:buFont typeface="Arial"/>
              <a:buChar char="•"/>
            </a:pPr>
            <a:r>
              <a:rPr lang="en-US" sz="1900">
                <a:cs typeface="Calibri" panose="020F0502020204030204"/>
              </a:rPr>
              <a:t>Safety – “Exceptional” Safety Culture that we survey annually and continue to challenge</a:t>
            </a:r>
          </a:p>
          <a:p>
            <a:pPr marL="742950" lvl="1" indent="-285750">
              <a:lnSpc>
                <a:spcPct val="150000"/>
              </a:lnSpc>
              <a:buFont typeface="Arial"/>
              <a:buChar char="•"/>
            </a:pPr>
            <a:r>
              <a:rPr lang="en-US" sz="1900">
                <a:cs typeface="Calibri" panose="020F0502020204030204"/>
              </a:rPr>
              <a:t>Lowest Cost – EnergyUnited is positioned well, we are the top quartile among low-cost energy providers in NC</a:t>
            </a:r>
          </a:p>
          <a:p>
            <a:pPr marL="742950" lvl="1" indent="-285750">
              <a:lnSpc>
                <a:spcPct val="150000"/>
              </a:lnSpc>
              <a:buFont typeface="Arial"/>
              <a:buChar char="•"/>
            </a:pPr>
            <a:r>
              <a:rPr lang="en-US" sz="1900">
                <a:cs typeface="Calibri" panose="020F0502020204030204"/>
              </a:rPr>
              <a:t>Reliability – 12 Month Rolling Average</a:t>
            </a:r>
          </a:p>
          <a:p>
            <a:pPr lvl="1">
              <a:lnSpc>
                <a:spcPct val="150000"/>
              </a:lnSpc>
            </a:pPr>
            <a:endParaRPr lang="en-US" sz="1900">
              <a:cs typeface="Calibri" panose="020F0502020204030204"/>
            </a:endParaRPr>
          </a:p>
          <a:p>
            <a:pPr marL="742950" lvl="1" indent="-285750">
              <a:lnSpc>
                <a:spcPct val="150000"/>
              </a:lnSpc>
              <a:buFont typeface="Arial"/>
              <a:buChar char="•"/>
            </a:pPr>
            <a:endParaRPr lang="en-US" sz="1900">
              <a:cs typeface="Calibri" panose="020F0502020204030204"/>
            </a:endParaRPr>
          </a:p>
          <a:p>
            <a:pPr marL="742950" lvl="1" indent="-285750">
              <a:lnSpc>
                <a:spcPct val="150000"/>
              </a:lnSpc>
              <a:buFont typeface="Arial"/>
              <a:buChar char="•"/>
            </a:pPr>
            <a:endParaRPr lang="en-US" sz="1900">
              <a:cs typeface="Calibri" panose="020F0502020204030204"/>
            </a:endParaRPr>
          </a:p>
          <a:p>
            <a:pPr marL="742950" lvl="1" indent="-285750">
              <a:lnSpc>
                <a:spcPct val="150000"/>
              </a:lnSpc>
              <a:buFont typeface="Arial"/>
              <a:buChar char="•"/>
            </a:pPr>
            <a:r>
              <a:rPr lang="en-US" sz="1900">
                <a:cs typeface="Calibri" panose="020F0502020204030204"/>
              </a:rPr>
              <a:t>Sustainability - We have a plan to grow from 1MW of solar to 25MW of solar by end of 2025 </a:t>
            </a:r>
          </a:p>
          <a:p>
            <a:pPr marL="285750" indent="-285750">
              <a:lnSpc>
                <a:spcPct val="150000"/>
              </a:lnSpc>
              <a:buFont typeface="Wingdings"/>
              <a:buChar char="v"/>
            </a:pPr>
            <a:r>
              <a:rPr lang="en-US" sz="1900">
                <a:cs typeface="Calibri" panose="020F0502020204030204"/>
              </a:rPr>
              <a:t>The membership owns a $767M asset (poles, lines, buildings, equipment, </a:t>
            </a:r>
            <a:r>
              <a:rPr lang="en-US" sz="1900" err="1">
                <a:cs typeface="Calibri" panose="020F0502020204030204"/>
              </a:rPr>
              <a:t>etc</a:t>
            </a:r>
            <a:r>
              <a:rPr lang="en-US" sz="1900">
                <a:cs typeface="Calibri" panose="020F0502020204030204"/>
              </a:rPr>
              <a:t>) </a:t>
            </a:r>
          </a:p>
          <a:p>
            <a:pPr marL="742950" lvl="1" indent="-285750">
              <a:lnSpc>
                <a:spcPct val="150000"/>
              </a:lnSpc>
              <a:buFont typeface="Arial"/>
              <a:buChar char="•"/>
            </a:pPr>
            <a:r>
              <a:rPr lang="en-US" sz="1900">
                <a:cs typeface="Calibri" panose="020F0502020204030204"/>
              </a:rPr>
              <a:t>Investing in and maintaining this asset reduces risk, ensures resilience, and enables future growth</a:t>
            </a:r>
            <a:endParaRPr lang="en-US">
              <a:cs typeface="Calibri" panose="020F0502020204030204"/>
            </a:endParaRPr>
          </a:p>
          <a:p>
            <a:endParaRPr lang="en-US">
              <a:cs typeface="Calibri" panose="020F0502020204030204"/>
            </a:endParaRPr>
          </a:p>
        </p:txBody>
      </p:sp>
      <p:grpSp>
        <p:nvGrpSpPr>
          <p:cNvPr id="6" name="Group 5">
            <a:extLst>
              <a:ext uri="{FF2B5EF4-FFF2-40B4-BE49-F238E27FC236}">
                <a16:creationId xmlns:a16="http://schemas.microsoft.com/office/drawing/2014/main" id="{31BF012A-5A18-34F9-A21D-C1AC854101C8}"/>
              </a:ext>
            </a:extLst>
          </p:cNvPr>
          <p:cNvGrpSpPr/>
          <p:nvPr/>
        </p:nvGrpSpPr>
        <p:grpSpPr>
          <a:xfrm>
            <a:off x="941758" y="3983525"/>
            <a:ext cx="10254156" cy="993384"/>
            <a:chOff x="941758" y="3983525"/>
            <a:chExt cx="10254156" cy="993384"/>
          </a:xfrm>
        </p:grpSpPr>
        <p:pic>
          <p:nvPicPr>
            <p:cNvPr id="5" name="Picture 4">
              <a:extLst>
                <a:ext uri="{FF2B5EF4-FFF2-40B4-BE49-F238E27FC236}">
                  <a16:creationId xmlns:a16="http://schemas.microsoft.com/office/drawing/2014/main" id="{DDADFA7A-5B4C-AC99-744D-2BE731DB2394}"/>
                </a:ext>
              </a:extLst>
            </p:cNvPr>
            <p:cNvPicPr>
              <a:picLocks noChangeAspect="1"/>
            </p:cNvPicPr>
            <p:nvPr/>
          </p:nvPicPr>
          <p:blipFill>
            <a:blip r:embed="rId2"/>
            <a:stretch>
              <a:fillRect/>
            </a:stretch>
          </p:blipFill>
          <p:spPr>
            <a:xfrm>
              <a:off x="941758" y="3983525"/>
              <a:ext cx="3102186" cy="993384"/>
            </a:xfrm>
            <a:prstGeom prst="rect">
              <a:avLst/>
            </a:prstGeom>
          </p:spPr>
        </p:pic>
        <p:pic>
          <p:nvPicPr>
            <p:cNvPr id="7" name="Picture 6">
              <a:extLst>
                <a:ext uri="{FF2B5EF4-FFF2-40B4-BE49-F238E27FC236}">
                  <a16:creationId xmlns:a16="http://schemas.microsoft.com/office/drawing/2014/main" id="{D8FA21BD-6D5B-1F2A-D4C7-7C886B25BD70}"/>
                </a:ext>
              </a:extLst>
            </p:cNvPr>
            <p:cNvPicPr>
              <a:picLocks noChangeAspect="1"/>
            </p:cNvPicPr>
            <p:nvPr/>
          </p:nvPicPr>
          <p:blipFill>
            <a:blip r:embed="rId3"/>
            <a:stretch>
              <a:fillRect/>
            </a:stretch>
          </p:blipFill>
          <p:spPr>
            <a:xfrm>
              <a:off x="4485681" y="3983525"/>
              <a:ext cx="3120083" cy="993383"/>
            </a:xfrm>
            <a:prstGeom prst="rect">
              <a:avLst/>
            </a:prstGeom>
          </p:spPr>
        </p:pic>
        <p:sp>
          <p:nvSpPr>
            <p:cNvPr id="8" name="TextBox 7">
              <a:extLst>
                <a:ext uri="{FF2B5EF4-FFF2-40B4-BE49-F238E27FC236}">
                  <a16:creationId xmlns:a16="http://schemas.microsoft.com/office/drawing/2014/main" id="{1748543D-71D1-1D0F-73D9-C08E84AC36B2}"/>
                </a:ext>
              </a:extLst>
            </p:cNvPr>
            <p:cNvSpPr txBox="1"/>
            <p:nvPr/>
          </p:nvSpPr>
          <p:spPr>
            <a:xfrm>
              <a:off x="4116875" y="4330749"/>
              <a:ext cx="250478" cy="433921"/>
            </a:xfrm>
            <a:prstGeom prst="rect">
              <a:avLst/>
            </a:prstGeom>
            <a:noFill/>
          </p:spPr>
          <p:txBody>
            <a:bodyPr wrap="square" lIns="91440" tIns="45720" rIns="91440" bIns="45720" rtlCol="0" anchor="t">
              <a:spAutoFit/>
            </a:bodyPr>
            <a:lstStyle/>
            <a:p>
              <a:r>
                <a:rPr lang="en-US"/>
                <a:t>x</a:t>
              </a:r>
              <a:endParaRPr lang="en-US">
                <a:cs typeface="Calibri" panose="020F0502020204030204"/>
              </a:endParaRPr>
            </a:p>
          </p:txBody>
        </p:sp>
        <p:sp>
          <p:nvSpPr>
            <p:cNvPr id="10" name="TextBox 9">
              <a:extLst>
                <a:ext uri="{FF2B5EF4-FFF2-40B4-BE49-F238E27FC236}">
                  <a16:creationId xmlns:a16="http://schemas.microsoft.com/office/drawing/2014/main" id="{16F36F51-6D64-E9C9-1E3A-C18BF9D07EEB}"/>
                </a:ext>
              </a:extLst>
            </p:cNvPr>
            <p:cNvSpPr txBox="1"/>
            <p:nvPr/>
          </p:nvSpPr>
          <p:spPr>
            <a:xfrm>
              <a:off x="7719864" y="4367878"/>
              <a:ext cx="264614" cy="433921"/>
            </a:xfrm>
            <a:prstGeom prst="rect">
              <a:avLst/>
            </a:prstGeom>
            <a:noFill/>
          </p:spPr>
          <p:txBody>
            <a:bodyPr wrap="square" rtlCol="0">
              <a:spAutoFit/>
            </a:bodyPr>
            <a:lstStyle/>
            <a:p>
              <a:r>
                <a:rPr lang="en-US"/>
                <a:t>=</a:t>
              </a:r>
            </a:p>
          </p:txBody>
        </p:sp>
        <p:pic>
          <p:nvPicPr>
            <p:cNvPr id="11" name="Picture 10">
              <a:extLst>
                <a:ext uri="{FF2B5EF4-FFF2-40B4-BE49-F238E27FC236}">
                  <a16:creationId xmlns:a16="http://schemas.microsoft.com/office/drawing/2014/main" id="{29F78F4E-A259-2F8F-B04A-EFEB75F72365}"/>
                </a:ext>
              </a:extLst>
            </p:cNvPr>
            <p:cNvPicPr>
              <a:picLocks noChangeAspect="1"/>
            </p:cNvPicPr>
            <p:nvPr/>
          </p:nvPicPr>
          <p:blipFill>
            <a:blip r:embed="rId4"/>
            <a:stretch>
              <a:fillRect/>
            </a:stretch>
          </p:blipFill>
          <p:spPr>
            <a:xfrm>
              <a:off x="8075831" y="3983525"/>
              <a:ext cx="3120083" cy="980770"/>
            </a:xfrm>
            <a:prstGeom prst="rect">
              <a:avLst/>
            </a:prstGeom>
          </p:spPr>
        </p:pic>
      </p:grpSp>
    </p:spTree>
    <p:extLst>
      <p:ext uri="{BB962C8B-B14F-4D97-AF65-F5344CB8AC3E}">
        <p14:creationId xmlns:p14="http://schemas.microsoft.com/office/powerpoint/2010/main" val="29476585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57D36A-BCFE-84D4-EF4F-C164A339F5E7}"/>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solidFill>
                  <a:schemeClr val="bg1"/>
                </a:solidFill>
                <a:latin typeface="+mj-lt"/>
                <a:ea typeface="+mj-ea"/>
                <a:cs typeface="+mj-cs"/>
              </a:rPr>
              <a:t>EnergyUnited is Committed to our Members</a:t>
            </a:r>
          </a:p>
        </p:txBody>
      </p:sp>
      <p:pic>
        <p:nvPicPr>
          <p:cNvPr id="4" name="Online Media 3" title="Rate Change">
            <a:hlinkClick r:id="" action="ppaction://media"/>
            <a:extLst>
              <a:ext uri="{FF2B5EF4-FFF2-40B4-BE49-F238E27FC236}">
                <a16:creationId xmlns:a16="http://schemas.microsoft.com/office/drawing/2014/main" id="{5013BFC3-2940-5C36-DF4D-A2665D064A12}"/>
              </a:ext>
            </a:extLst>
          </p:cNvPr>
          <p:cNvPicPr>
            <a:picLocks noGrp="1" noRot="1" noChangeAspect="1"/>
          </p:cNvPicPr>
          <p:nvPr>
            <p:ph idx="1"/>
            <a:videoFile r:link="rId1"/>
          </p:nvPr>
        </p:nvPicPr>
        <p:blipFill>
          <a:blip r:embed="rId3"/>
          <a:stretch>
            <a:fillRect/>
          </a:stretch>
        </p:blipFill>
        <p:spPr>
          <a:xfrm>
            <a:off x="2207328" y="1675227"/>
            <a:ext cx="7777343" cy="4394199"/>
          </a:xfrm>
          <a:prstGeom prst="rect">
            <a:avLst/>
          </a:prstGeom>
        </p:spPr>
      </p:pic>
    </p:spTree>
    <p:extLst>
      <p:ext uri="{BB962C8B-B14F-4D97-AF65-F5344CB8AC3E}">
        <p14:creationId xmlns:p14="http://schemas.microsoft.com/office/powerpoint/2010/main" val="28784153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5" name="Picture 14" descr="Light bulb on green grass">
            <a:extLst>
              <a:ext uri="{FF2B5EF4-FFF2-40B4-BE49-F238E27FC236}">
                <a16:creationId xmlns:a16="http://schemas.microsoft.com/office/drawing/2014/main" id="{7B62A4F8-90B8-3EDB-0ED6-34F4793F5AB2}"/>
              </a:ext>
            </a:extLst>
          </p:cNvPr>
          <p:cNvPicPr>
            <a:picLocks noChangeAspect="1"/>
          </p:cNvPicPr>
          <p:nvPr/>
        </p:nvPicPr>
        <p:blipFill rotWithShape="1">
          <a:blip r:embed="rId3">
            <a:alphaModFix amt="60000"/>
          </a:blip>
          <a:srcRect t="3272" b="12459"/>
          <a:stretch/>
        </p:blipFill>
        <p:spPr>
          <a:xfrm>
            <a:off x="-1" y="10"/>
            <a:ext cx="12192001" cy="6857990"/>
          </a:xfrm>
          <a:prstGeom prst="rect">
            <a:avLst/>
          </a:prstGeom>
        </p:spPr>
      </p:pic>
      <p:sp>
        <p:nvSpPr>
          <p:cNvPr id="2" name="Title 1"/>
          <p:cNvSpPr>
            <a:spLocks noGrp="1"/>
          </p:cNvSpPr>
          <p:nvPr>
            <p:ph type="ctrTitle"/>
          </p:nvPr>
        </p:nvSpPr>
        <p:spPr>
          <a:xfrm>
            <a:off x="838200" y="914402"/>
            <a:ext cx="10515600" cy="2985923"/>
          </a:xfrm>
        </p:spPr>
        <p:txBody>
          <a:bodyPr>
            <a:normAutofit/>
          </a:bodyPr>
          <a:lstStyle/>
          <a:p>
            <a:r>
              <a:rPr lang="en-US" sz="5200">
                <a:solidFill>
                  <a:srgbClr val="FFFFFF"/>
                </a:solidFill>
              </a:rPr>
              <a:t>Energy Efficiency</a:t>
            </a:r>
          </a:p>
        </p:txBody>
      </p:sp>
    </p:spTree>
    <p:extLst>
      <p:ext uri="{BB962C8B-B14F-4D97-AF65-F5344CB8AC3E}">
        <p14:creationId xmlns:p14="http://schemas.microsoft.com/office/powerpoint/2010/main" val="3526740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81FD83-704A-C216-F144-55F6B6A648E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latin typeface="+mj-lt"/>
                <a:ea typeface="+mj-ea"/>
                <a:cs typeface="+mj-cs"/>
              </a:rPr>
              <a:t>Energy Vampires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90B5FEC-9DBF-EFFF-10E9-503694955438}"/>
              </a:ext>
            </a:extLst>
          </p:cNvPr>
          <p:cNvSpPr>
            <a:spLocks noGrp="1"/>
          </p:cNvSpPr>
          <p:nvPr>
            <p:ph idx="1"/>
          </p:nvPr>
        </p:nvSpPr>
        <p:spPr>
          <a:xfrm>
            <a:off x="640080" y="2872899"/>
            <a:ext cx="4243589" cy="3320668"/>
          </a:xfrm>
        </p:spPr>
        <p:txBody>
          <a:bodyPr vert="horz" lIns="91440" tIns="45720" rIns="91440" bIns="45720" rtlCol="0" anchor="t">
            <a:normAutofit/>
          </a:bodyPr>
          <a:lstStyle/>
          <a:p>
            <a:pPr>
              <a:buFont typeface="Arial" panose="020B0604020202020204" pitchFamily="34" charset="0"/>
              <a:buChar char="•"/>
            </a:pPr>
            <a:r>
              <a:rPr lang="en-US" sz="2200">
                <a:latin typeface="+mn-lt"/>
                <a:ea typeface="+mn-ea"/>
                <a:cs typeface="+mn-cs"/>
              </a:rPr>
              <a:t>A device or appliance with a constant 1-watt current uses about $1 of electricity per year. </a:t>
            </a:r>
          </a:p>
          <a:p>
            <a:pPr>
              <a:buFont typeface="Arial" panose="020B0604020202020204" pitchFamily="34" charset="0"/>
              <a:buChar char="•"/>
            </a:pPr>
            <a:r>
              <a:rPr lang="en-US" sz="2200">
                <a:latin typeface="+mn-lt"/>
                <a:ea typeface="+mn-ea"/>
                <a:cs typeface="+mn-cs"/>
              </a:rPr>
              <a:t>With our growing number of household appliances, this can quickly add up to $100 - $200 per year in annual energy costs. </a:t>
            </a:r>
            <a:endParaRPr lang="en-US" sz="2200">
              <a:latin typeface="+mn-lt"/>
              <a:ea typeface="+mn-ea"/>
              <a:cs typeface="Calibri"/>
            </a:endParaRPr>
          </a:p>
        </p:txBody>
      </p:sp>
      <p:pic>
        <p:nvPicPr>
          <p:cNvPr id="4" name="Picture 3" descr="A person cooking in a crock pot&#10;&#10;Description automatically generated">
            <a:extLst>
              <a:ext uri="{FF2B5EF4-FFF2-40B4-BE49-F238E27FC236}">
                <a16:creationId xmlns:a16="http://schemas.microsoft.com/office/drawing/2014/main" id="{1FEEAC1B-61FF-6AC9-5CE3-2F28D1230541}"/>
              </a:ext>
            </a:extLst>
          </p:cNvPr>
          <p:cNvPicPr>
            <a:picLocks noChangeAspect="1"/>
          </p:cNvPicPr>
          <p:nvPr/>
        </p:nvPicPr>
        <p:blipFill rotWithShape="1">
          <a:blip r:embed="rId2"/>
          <a:srcRect l="29772" r="327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692882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A257F4-0C2B-0DD1-2B53-9B99ADDB4A3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600">
                <a:latin typeface="+mj-lt"/>
                <a:ea typeface="+mj-ea"/>
                <a:cs typeface="+mj-cs"/>
              </a:rPr>
              <a:t>Energy Efficiency for Appliances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814FA6-A7D4-91DF-222B-101C95E5EF4B}"/>
              </a:ext>
            </a:extLst>
          </p:cNvPr>
          <p:cNvSpPr>
            <a:spLocks noGrp="1"/>
          </p:cNvSpPr>
          <p:nvPr>
            <p:ph idx="1"/>
          </p:nvPr>
        </p:nvSpPr>
        <p:spPr>
          <a:xfrm>
            <a:off x="640080" y="2872899"/>
            <a:ext cx="4243589" cy="3320668"/>
          </a:xfrm>
        </p:spPr>
        <p:txBody>
          <a:bodyPr vert="horz" lIns="91440" tIns="45720" rIns="91440" bIns="45720" rtlCol="0" anchor="t">
            <a:normAutofit/>
          </a:bodyPr>
          <a:lstStyle/>
          <a:p>
            <a:pPr>
              <a:buFont typeface="Arial" panose="020B0604020202020204" pitchFamily="34" charset="0"/>
              <a:buChar char="•"/>
            </a:pPr>
            <a:r>
              <a:rPr lang="en-US" sz="2000">
                <a:latin typeface="+mn-lt"/>
                <a:ea typeface="+mn-ea"/>
                <a:cs typeface="+mn-cs"/>
              </a:rPr>
              <a:t>When it’s time to put leftovers in the refrigerator, make sure the food is covered and allow it to cool down first. That way, the fridge doesn’t have to work harder to cool warm food. </a:t>
            </a:r>
          </a:p>
          <a:p>
            <a:pPr>
              <a:buFont typeface="Arial" panose="020B0604020202020204" pitchFamily="34" charset="0"/>
              <a:buChar char="•"/>
            </a:pPr>
            <a:r>
              <a:rPr lang="en-US" sz="2000">
                <a:latin typeface="+mn-lt"/>
                <a:ea typeface="+mn-ea"/>
                <a:cs typeface="+mn-cs"/>
              </a:rPr>
              <a:t>Only run full dishwasher loads and avoid using the "rinse hold" function on your machine for just a few dirty dishes; it uses 3-7 gallons of hot water each use. </a:t>
            </a:r>
            <a:endParaRPr lang="en-US" sz="2000">
              <a:latin typeface="+mn-lt"/>
              <a:ea typeface="+mn-ea"/>
              <a:cs typeface="Calibri"/>
            </a:endParaRPr>
          </a:p>
          <a:p>
            <a:pPr>
              <a:buFont typeface="Arial" panose="020B0604020202020204" pitchFamily="34" charset="0"/>
              <a:buChar char="•"/>
            </a:pPr>
            <a:endParaRPr lang="en-US" sz="2000">
              <a:latin typeface="+mn-lt"/>
              <a:ea typeface="+mn-ea"/>
              <a:cs typeface="+mn-cs"/>
            </a:endParaRPr>
          </a:p>
        </p:txBody>
      </p:sp>
      <p:pic>
        <p:nvPicPr>
          <p:cNvPr id="4" name="Picture 3" descr="A person putting a plate in the dishwasher&#10;&#10;Description automatically generated">
            <a:extLst>
              <a:ext uri="{FF2B5EF4-FFF2-40B4-BE49-F238E27FC236}">
                <a16:creationId xmlns:a16="http://schemas.microsoft.com/office/drawing/2014/main" id="{BD86C344-430E-0B72-B180-DD5BFF033D1F}"/>
              </a:ext>
            </a:extLst>
          </p:cNvPr>
          <p:cNvPicPr>
            <a:picLocks noChangeAspect="1"/>
          </p:cNvPicPr>
          <p:nvPr/>
        </p:nvPicPr>
        <p:blipFill rotWithShape="1">
          <a:blip r:embed="rId2"/>
          <a:srcRect l="19649" r="13398" b="-1"/>
          <a:stretch/>
        </p:blipFill>
        <p:spPr>
          <a:xfrm>
            <a:off x="5311702" y="254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891469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2E7E40-80BD-032A-D9B4-BA4D140D037B}"/>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a:latin typeface="+mj-lt"/>
                <a:ea typeface="+mj-ea"/>
                <a:cs typeface="+mj-cs"/>
              </a:rPr>
              <a:t>Summer Energy Efficiency </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A0CAAFA-616A-7503-9FBB-605B1E1E3066}"/>
              </a:ext>
            </a:extLst>
          </p:cNvPr>
          <p:cNvSpPr>
            <a:spLocks noGrp="1"/>
          </p:cNvSpPr>
          <p:nvPr>
            <p:ph idx="1"/>
          </p:nvPr>
        </p:nvSpPr>
        <p:spPr>
          <a:xfrm>
            <a:off x="640080" y="2872899"/>
            <a:ext cx="4243589" cy="3320668"/>
          </a:xfrm>
        </p:spPr>
        <p:txBody>
          <a:bodyPr vert="horz" lIns="91440" tIns="45720" rIns="91440" bIns="45720" rtlCol="0" anchor="t">
            <a:normAutofit/>
          </a:bodyPr>
          <a:lstStyle/>
          <a:p>
            <a:pPr>
              <a:buFont typeface="Arial" panose="020B0604020202020204" pitchFamily="34" charset="0"/>
              <a:buChar char="•"/>
            </a:pPr>
            <a:r>
              <a:rPr lang="en-US" sz="1700">
                <a:latin typeface="+mn-lt"/>
                <a:ea typeface="+mn-ea"/>
                <a:cs typeface="+mn-cs"/>
              </a:rPr>
              <a:t>Installing a smart thermostat is one of the simplest ways to manage home energy use and keep summer bills in check.</a:t>
            </a:r>
          </a:p>
          <a:p>
            <a:pPr>
              <a:buFont typeface="Arial" panose="020B0604020202020204" pitchFamily="34" charset="0"/>
              <a:buChar char="•"/>
            </a:pPr>
            <a:r>
              <a:rPr lang="en-US" sz="1700">
                <a:latin typeface="+mn-lt"/>
                <a:ea typeface="+mn-ea"/>
                <a:cs typeface="+mn-cs"/>
              </a:rPr>
              <a:t>Sealing air leaks around your home is a simple, effective way to save energy and lower your bills. </a:t>
            </a:r>
            <a:endParaRPr lang="en-US" sz="1700">
              <a:latin typeface="+mn-lt"/>
              <a:ea typeface="+mn-ea"/>
              <a:cs typeface="Calibri"/>
            </a:endParaRPr>
          </a:p>
          <a:p>
            <a:pPr>
              <a:buFont typeface="Arial" panose="020B0604020202020204" pitchFamily="34" charset="0"/>
              <a:buChar char="•"/>
            </a:pPr>
            <a:r>
              <a:rPr lang="en-US" sz="1700">
                <a:latin typeface="+mn-lt"/>
                <a:ea typeface="+mn-ea"/>
                <a:cs typeface="+mn-cs"/>
              </a:rPr>
              <a:t>Applying new (or replacing old) weather stripping around doors and windows can instantly make your home more comfortable and reduce energy waste. </a:t>
            </a:r>
            <a:endParaRPr lang="en-US" sz="1700">
              <a:latin typeface="+mn-lt"/>
              <a:ea typeface="+mn-ea"/>
              <a:cs typeface="Calibri"/>
            </a:endParaRPr>
          </a:p>
        </p:txBody>
      </p:sp>
      <p:pic>
        <p:nvPicPr>
          <p:cNvPr id="8" name="Picture 7" descr="A person and a baby reading a book&#10;&#10;Description automatically generated">
            <a:extLst>
              <a:ext uri="{FF2B5EF4-FFF2-40B4-BE49-F238E27FC236}">
                <a16:creationId xmlns:a16="http://schemas.microsoft.com/office/drawing/2014/main" id="{22414EEC-677C-E2BF-0F8D-0B182A46726D}"/>
              </a:ext>
            </a:extLst>
          </p:cNvPr>
          <p:cNvPicPr>
            <a:picLocks noChangeAspect="1"/>
          </p:cNvPicPr>
          <p:nvPr/>
        </p:nvPicPr>
        <p:blipFill rotWithShape="1">
          <a:blip r:embed="rId2"/>
          <a:srcRect t="33452"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9" name="TextBox 8">
            <a:extLst>
              <a:ext uri="{FF2B5EF4-FFF2-40B4-BE49-F238E27FC236}">
                <a16:creationId xmlns:a16="http://schemas.microsoft.com/office/drawing/2014/main" id="{288FD157-1B32-B22D-71ED-995AE141A3C9}"/>
              </a:ext>
            </a:extLst>
          </p:cNvPr>
          <p:cNvSpPr txBox="1"/>
          <p:nvPr/>
        </p:nvSpPr>
        <p:spPr>
          <a:xfrm>
            <a:off x="323979" y="5779796"/>
            <a:ext cx="517201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i="1">
                <a:cs typeface="Calibri"/>
              </a:rPr>
              <a:t>Visit energyunited.com to find more energy efficiency tips and use the energy usage explorer tool in My </a:t>
            </a:r>
            <a:r>
              <a:rPr lang="en-US" sz="1600" i="1" err="1">
                <a:cs typeface="Calibri"/>
              </a:rPr>
              <a:t>EnergyHub</a:t>
            </a:r>
            <a:r>
              <a:rPr lang="en-US" sz="1600" i="1">
                <a:cs typeface="Calibri"/>
              </a:rPr>
              <a:t> to identify opportunities to save energy.</a:t>
            </a:r>
          </a:p>
        </p:txBody>
      </p:sp>
    </p:spTree>
    <p:extLst>
      <p:ext uri="{BB962C8B-B14F-4D97-AF65-F5344CB8AC3E}">
        <p14:creationId xmlns:p14="http://schemas.microsoft.com/office/powerpoint/2010/main" val="3536610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 name="Rectangle 223">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6" name="Rectangle 225">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8" name="Group 227">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29" name="Oval 228">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0" name="Oval 229">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1" name="Oval 230">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2" name="Oval 231">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4" name="Oval 233">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 name="Title 3">
            <a:extLst>
              <a:ext uri="{FF2B5EF4-FFF2-40B4-BE49-F238E27FC236}">
                <a16:creationId xmlns:a16="http://schemas.microsoft.com/office/drawing/2014/main" id="{1C3FDF25-0DF6-1670-02EE-81AFB45C5816}"/>
              </a:ext>
            </a:extLst>
          </p:cNvPr>
          <p:cNvSpPr>
            <a:spLocks noGrp="1"/>
          </p:cNvSpPr>
          <p:nvPr>
            <p:ph type="ctrTitle"/>
          </p:nvPr>
        </p:nvSpPr>
        <p:spPr>
          <a:xfrm>
            <a:off x="1179703" y="1097728"/>
            <a:ext cx="5895058" cy="1463838"/>
          </a:xfrm>
          <a:noFill/>
        </p:spPr>
        <p:txBody>
          <a:bodyPr anchor="b">
            <a:normAutofit fontScale="90000"/>
          </a:bodyPr>
          <a:lstStyle/>
          <a:p>
            <a:pPr algn="l"/>
            <a:br>
              <a:rPr lang="en-US">
                <a:latin typeface="+mj-lt"/>
              </a:rPr>
            </a:br>
            <a:r>
              <a:rPr lang="en-US">
                <a:solidFill>
                  <a:schemeClr val="bg1"/>
                </a:solidFill>
                <a:latin typeface="+mj-lt"/>
              </a:rPr>
              <a:t>SCAMs</a:t>
            </a:r>
            <a:br>
              <a:rPr lang="en-US">
                <a:latin typeface="+mj-lt"/>
              </a:rPr>
            </a:br>
            <a:endParaRPr lang="en-US">
              <a:solidFill>
                <a:schemeClr val="bg1"/>
              </a:solidFill>
              <a:latin typeface="+mj-lt"/>
            </a:endParaRPr>
          </a:p>
        </p:txBody>
      </p:sp>
      <p:sp>
        <p:nvSpPr>
          <p:cNvPr id="236" name="Rectangle 235">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8" name="Group 237">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39" name="Straight Connector 238">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44" name="Rectangle 243">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46" name="Group 245">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247" name="Straight Connector 246">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253" name="Straight Connector 252">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Text Placeholder 4">
            <a:extLst>
              <a:ext uri="{FF2B5EF4-FFF2-40B4-BE49-F238E27FC236}">
                <a16:creationId xmlns:a16="http://schemas.microsoft.com/office/drawing/2014/main" id="{7B1A109A-4F4C-01D6-F677-B16D650E4BFE}"/>
              </a:ext>
            </a:extLst>
          </p:cNvPr>
          <p:cNvSpPr txBox="1">
            <a:spLocks/>
          </p:cNvSpPr>
          <p:nvPr/>
        </p:nvSpPr>
        <p:spPr>
          <a:xfrm>
            <a:off x="3246577" y="4659127"/>
            <a:ext cx="7846709" cy="1634322"/>
          </a:xfrm>
          <a:prstGeom prst="rect">
            <a:avLst/>
          </a:prstGeom>
          <a:noFill/>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Clr>
                <a:srgbClr val="5BC1AB"/>
              </a:buClr>
              <a:buFont typeface="Arial" charset="0"/>
              <a:buChar char="•"/>
              <a:defRPr sz="2800" b="1" i="0" kern="1200">
                <a:solidFill>
                  <a:schemeClr val="tx1"/>
                </a:solidFill>
                <a:latin typeface="Trenda Semibold" charset="0"/>
                <a:ea typeface="Trenda Semibold" charset="0"/>
                <a:cs typeface="Trenda Semibold" charset="0"/>
              </a:defRPr>
            </a:lvl1pPr>
            <a:lvl2pPr marL="685800" indent="-228600" algn="l" defTabSz="914400" rtl="0" eaLnBrk="1" latinLnBrk="0" hangingPunct="1">
              <a:lnSpc>
                <a:spcPct val="90000"/>
              </a:lnSpc>
              <a:spcBef>
                <a:spcPts val="500"/>
              </a:spcBef>
              <a:buClr>
                <a:srgbClr val="5BC1AB"/>
              </a:buClr>
              <a:buFont typeface="Arial" charset="0"/>
              <a:buChar char="•"/>
              <a:defRPr sz="2400" b="1" i="0" kern="1200">
                <a:solidFill>
                  <a:schemeClr val="tx1"/>
                </a:solidFill>
                <a:latin typeface="Trenda Semibold" charset="0"/>
                <a:ea typeface="Trenda Semibold" charset="0"/>
                <a:cs typeface="Trenda Semibold" charset="0"/>
              </a:defRPr>
            </a:lvl2pPr>
            <a:lvl3pPr marL="1143000" indent="-228600" algn="l" defTabSz="914400" rtl="0" eaLnBrk="1" latinLnBrk="0" hangingPunct="1">
              <a:lnSpc>
                <a:spcPct val="90000"/>
              </a:lnSpc>
              <a:spcBef>
                <a:spcPts val="500"/>
              </a:spcBef>
              <a:buClr>
                <a:srgbClr val="5BC1AB"/>
              </a:buClr>
              <a:buFont typeface="Arial" charset="0"/>
              <a:buChar char="•"/>
              <a:defRPr sz="2000" b="1" i="0" kern="1200">
                <a:solidFill>
                  <a:schemeClr val="tx1"/>
                </a:solidFill>
                <a:latin typeface="Trenda Semibold" charset="0"/>
                <a:ea typeface="Trenda Semibold" charset="0"/>
                <a:cs typeface="Trenda Semibold" charset="0"/>
              </a:defRPr>
            </a:lvl3pPr>
            <a:lvl4pPr marL="1600200" indent="-228600" algn="l" defTabSz="914400" rtl="0" eaLnBrk="1" latinLnBrk="0" hangingPunct="1">
              <a:lnSpc>
                <a:spcPct val="90000"/>
              </a:lnSpc>
              <a:spcBef>
                <a:spcPts val="500"/>
              </a:spcBef>
              <a:buClr>
                <a:srgbClr val="5BC1AB"/>
              </a:buClr>
              <a:buFont typeface="Arial" charset="0"/>
              <a:buChar char="•"/>
              <a:defRPr sz="1800" b="1" i="0" kern="1200">
                <a:solidFill>
                  <a:schemeClr val="tx1"/>
                </a:solidFill>
                <a:latin typeface="Trenda Semibold" charset="0"/>
                <a:ea typeface="Trenda Semibold" charset="0"/>
                <a:cs typeface="Trenda Semibold" charset="0"/>
              </a:defRPr>
            </a:lvl4pPr>
            <a:lvl5pPr marL="2057400" indent="-228600" algn="l" defTabSz="914400" rtl="0" eaLnBrk="1" latinLnBrk="0" hangingPunct="1">
              <a:lnSpc>
                <a:spcPct val="90000"/>
              </a:lnSpc>
              <a:spcBef>
                <a:spcPts val="500"/>
              </a:spcBef>
              <a:buClr>
                <a:srgbClr val="5BC1AB"/>
              </a:buClr>
              <a:buFont typeface="Arial" charset="0"/>
              <a:buChar char="•"/>
              <a:defRPr sz="1800" b="1" i="0" kern="1200">
                <a:solidFill>
                  <a:schemeClr val="tx1"/>
                </a:solidFill>
                <a:latin typeface="Trenda Semibold" charset="0"/>
                <a:ea typeface="Trenda Semibold" charset="0"/>
                <a:cs typeface="Trenda Semibol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defRPr/>
            </a:pPr>
            <a:r>
              <a:rPr lang="en-US" sz="5600">
                <a:solidFill>
                  <a:srgbClr val="FFFFFF"/>
                </a:solidFill>
                <a:latin typeface="Trenda Bold It"/>
              </a:rPr>
              <a:t>LaQuisha Parks</a:t>
            </a:r>
            <a:endParaRPr lang="en-US" sz="4200"/>
          </a:p>
          <a:p>
            <a:pPr marL="0" indent="0" algn="r">
              <a:buNone/>
              <a:defRPr/>
            </a:pPr>
            <a:r>
              <a:rPr lang="en-US" sz="4400" b="0" i="1">
                <a:solidFill>
                  <a:srgbClr val="FFFFFF"/>
                </a:solidFill>
                <a:latin typeface="Trenda Semibold"/>
              </a:rPr>
              <a:t>VP, Energy Services &amp; </a:t>
            </a:r>
          </a:p>
          <a:p>
            <a:pPr marL="0" indent="0" algn="r">
              <a:buNone/>
              <a:defRPr/>
            </a:pPr>
            <a:r>
              <a:rPr lang="en-US" sz="4400" b="0" i="1">
                <a:solidFill>
                  <a:srgbClr val="FFFFFF"/>
                </a:solidFill>
                <a:latin typeface="Trenda Semibold"/>
              </a:rPr>
              <a:t>Corporate Communications</a:t>
            </a:r>
            <a:endParaRPr lang="en-US" sz="4400" b="0" i="1" u="none" strike="noStrike" kern="1200" cap="none" spc="0" normalizeH="0" baseline="0" noProof="0">
              <a:ln>
                <a:noFill/>
              </a:ln>
              <a:solidFill>
                <a:srgbClr val="FFFFFF"/>
              </a:solidFill>
              <a:effectLst/>
              <a:uLnTx/>
              <a:uFillTx/>
              <a:latin typeface="Trenda Semibold"/>
            </a:endParaRPr>
          </a:p>
        </p:txBody>
      </p:sp>
      <p:pic>
        <p:nvPicPr>
          <p:cNvPr id="5" name="Picture 4" descr="A person wearing a suit and necklace&#10;&#10;Description automatically generated">
            <a:extLst>
              <a:ext uri="{FF2B5EF4-FFF2-40B4-BE49-F238E27FC236}">
                <a16:creationId xmlns:a16="http://schemas.microsoft.com/office/drawing/2014/main" id="{3C643592-E551-268F-F4BE-33AB54D2115D}"/>
              </a:ext>
            </a:extLst>
          </p:cNvPr>
          <p:cNvPicPr>
            <a:picLocks noChangeAspect="1"/>
          </p:cNvPicPr>
          <p:nvPr/>
        </p:nvPicPr>
        <p:blipFill>
          <a:blip r:embed="rId3"/>
          <a:stretch>
            <a:fillRect/>
          </a:stretch>
        </p:blipFill>
        <p:spPr>
          <a:xfrm>
            <a:off x="8672937" y="483379"/>
            <a:ext cx="2340864" cy="3511296"/>
          </a:xfrm>
          <a:prstGeom prst="rect">
            <a:avLst/>
          </a:prstGeom>
        </p:spPr>
      </p:pic>
    </p:spTree>
    <p:extLst>
      <p:ext uri="{BB962C8B-B14F-4D97-AF65-F5344CB8AC3E}">
        <p14:creationId xmlns:p14="http://schemas.microsoft.com/office/powerpoint/2010/main" val="2975253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 name="Rectangle 223">
            <a:extLst>
              <a:ext uri="{FF2B5EF4-FFF2-40B4-BE49-F238E27FC236}">
                <a16:creationId xmlns:a16="http://schemas.microsoft.com/office/drawing/2014/main" id="{75CC5FF6-C911-4883-B5F7-F5F3E29A8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6" name="Rectangle 225">
            <a:extLst>
              <a:ext uri="{FF2B5EF4-FFF2-40B4-BE49-F238E27FC236}">
                <a16:creationId xmlns:a16="http://schemas.microsoft.com/office/drawing/2014/main" id="{84E2200F-ED39-40A1-A6F7-65A45ED6D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28" name="Group 227">
            <a:extLst>
              <a:ext uri="{FF2B5EF4-FFF2-40B4-BE49-F238E27FC236}">
                <a16:creationId xmlns:a16="http://schemas.microsoft.com/office/drawing/2014/main" id="{A4DC59FE-95C7-4792-8613-8387631B1D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229" name="Oval 228">
              <a:extLst>
                <a:ext uri="{FF2B5EF4-FFF2-40B4-BE49-F238E27FC236}">
                  <a16:creationId xmlns:a16="http://schemas.microsoft.com/office/drawing/2014/main" id="{185A6740-C8AC-4AF4-8DED-DF2AE7C5C4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0" name="Oval 229">
              <a:extLst>
                <a:ext uri="{FF2B5EF4-FFF2-40B4-BE49-F238E27FC236}">
                  <a16:creationId xmlns:a16="http://schemas.microsoft.com/office/drawing/2014/main" id="{B0287ED7-11F5-4988-9536-ED300C63D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1" name="Oval 230">
              <a:extLst>
                <a:ext uri="{FF2B5EF4-FFF2-40B4-BE49-F238E27FC236}">
                  <a16:creationId xmlns:a16="http://schemas.microsoft.com/office/drawing/2014/main" id="{6F435B82-54F0-40A8-98AC-308BBE4001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2" name="Oval 231">
              <a:extLst>
                <a:ext uri="{FF2B5EF4-FFF2-40B4-BE49-F238E27FC236}">
                  <a16:creationId xmlns:a16="http://schemas.microsoft.com/office/drawing/2014/main" id="{63E91545-5C3B-46A8-84FE-3866AC17D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3" name="Oval 232">
              <a:extLst>
                <a:ext uri="{FF2B5EF4-FFF2-40B4-BE49-F238E27FC236}">
                  <a16:creationId xmlns:a16="http://schemas.microsoft.com/office/drawing/2014/main" id="{8E118785-E32F-4098-BA19-715FB4D32B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4" name="Oval 233">
              <a:extLst>
                <a:ext uri="{FF2B5EF4-FFF2-40B4-BE49-F238E27FC236}">
                  <a16:creationId xmlns:a16="http://schemas.microsoft.com/office/drawing/2014/main" id="{218661B7-47E9-4CFA-9D23-D94826CD7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 name="Title 3">
            <a:extLst>
              <a:ext uri="{FF2B5EF4-FFF2-40B4-BE49-F238E27FC236}">
                <a16:creationId xmlns:a16="http://schemas.microsoft.com/office/drawing/2014/main" id="{1C3FDF25-0DF6-1670-02EE-81AFB45C5816}"/>
              </a:ext>
            </a:extLst>
          </p:cNvPr>
          <p:cNvSpPr>
            <a:spLocks noGrp="1"/>
          </p:cNvSpPr>
          <p:nvPr>
            <p:ph type="ctrTitle"/>
          </p:nvPr>
        </p:nvSpPr>
        <p:spPr>
          <a:xfrm>
            <a:off x="629640" y="630936"/>
            <a:ext cx="5895058" cy="1463838"/>
          </a:xfrm>
          <a:noFill/>
        </p:spPr>
        <p:txBody>
          <a:bodyPr anchor="b">
            <a:normAutofit fontScale="90000"/>
          </a:bodyPr>
          <a:lstStyle/>
          <a:p>
            <a:pPr algn="l"/>
            <a:r>
              <a:rPr lang="en-US">
                <a:solidFill>
                  <a:schemeClr val="bg1"/>
                </a:solidFill>
                <a:latin typeface="+mj-lt"/>
              </a:rPr>
              <a:t>Welcome</a:t>
            </a:r>
            <a:br>
              <a:rPr lang="en-US">
                <a:latin typeface="+mj-lt"/>
              </a:rPr>
            </a:br>
            <a:endParaRPr lang="en-US">
              <a:solidFill>
                <a:schemeClr val="bg1"/>
              </a:solidFill>
              <a:latin typeface="+mj-lt"/>
            </a:endParaRPr>
          </a:p>
        </p:txBody>
      </p:sp>
      <p:sp>
        <p:nvSpPr>
          <p:cNvPr id="236" name="Rectangle 235">
            <a:extLst>
              <a:ext uri="{FF2B5EF4-FFF2-40B4-BE49-F238E27FC236}">
                <a16:creationId xmlns:a16="http://schemas.microsoft.com/office/drawing/2014/main" id="{B163B796-84D7-4069-93D0-7A496A03AA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38" name="Group 237">
            <a:extLst>
              <a:ext uri="{FF2B5EF4-FFF2-40B4-BE49-F238E27FC236}">
                <a16:creationId xmlns:a16="http://schemas.microsoft.com/office/drawing/2014/main" id="{87A77F8F-E829-4314-9F44-36169F7548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239" name="Straight Connector 238">
              <a:extLst>
                <a:ext uri="{FF2B5EF4-FFF2-40B4-BE49-F238E27FC236}">
                  <a16:creationId xmlns:a16="http://schemas.microsoft.com/office/drawing/2014/main" id="{E8D18253-A2A5-4168-A077-5A4A9C532B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6DAC9C54-D328-4591-AE19-1C4E335C790C}"/>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74A6996-7D92-4A5D-B88C-3B3E56C691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D0F18B95-9F0D-423C-9242-0FBEC72769F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244" name="Rectangle 243">
            <a:extLst>
              <a:ext uri="{FF2B5EF4-FFF2-40B4-BE49-F238E27FC236}">
                <a16:creationId xmlns:a16="http://schemas.microsoft.com/office/drawing/2014/main" id="{A4AE5E3E-9489-4D5A-A458-72C3E481C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46" name="Group 245">
            <a:extLst>
              <a:ext uri="{FF2B5EF4-FFF2-40B4-BE49-F238E27FC236}">
                <a16:creationId xmlns:a16="http://schemas.microsoft.com/office/drawing/2014/main" id="{0E88FC08-D56F-45D4-AC54-B89F64697BE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247" name="Straight Connector 246">
              <a:extLst>
                <a:ext uri="{FF2B5EF4-FFF2-40B4-BE49-F238E27FC236}">
                  <a16:creationId xmlns:a16="http://schemas.microsoft.com/office/drawing/2014/main" id="{DA9CDF2D-7A78-4571-B1C1-857192D4A99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2E46C3A6-A8E2-4FBB-B6F8-FBEA0D905D8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BD35E17C-3C3F-401E-875C-1BA82BBA5A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88C01EF9-F43C-4B12-BBF9-A20421C7550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252" name="Group 251">
            <a:extLst>
              <a:ext uri="{FF2B5EF4-FFF2-40B4-BE49-F238E27FC236}">
                <a16:creationId xmlns:a16="http://schemas.microsoft.com/office/drawing/2014/main" id="{B138BDDD-D054-4F0A-BB1F-9D016848D6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6693312" y="1116028"/>
            <a:ext cx="304800" cy="429768"/>
            <a:chOff x="215328" y="-46937"/>
            <a:chExt cx="304800" cy="2773841"/>
          </a:xfrm>
        </p:grpSpPr>
        <p:cxnSp>
          <p:nvCxnSpPr>
            <p:cNvPr id="253" name="Straight Connector 252">
              <a:extLst>
                <a:ext uri="{FF2B5EF4-FFF2-40B4-BE49-F238E27FC236}">
                  <a16:creationId xmlns:a16="http://schemas.microsoft.com/office/drawing/2014/main" id="{3CB9B538-BCFF-41C2-87A8-28853C3998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DD34C8C8-72AB-40F5-87DE-E7AE196F7DE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a:extLst>
                <a:ext uri="{FF2B5EF4-FFF2-40B4-BE49-F238E27FC236}">
                  <a16:creationId xmlns:a16="http://schemas.microsoft.com/office/drawing/2014/main" id="{9DA1E9C3-A70A-49DD-AD8F-5E768B24FA3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BC92A81C-B9D6-4A1C-BE78-377104DBEC0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3" name="Text Placeholder 4">
            <a:extLst>
              <a:ext uri="{FF2B5EF4-FFF2-40B4-BE49-F238E27FC236}">
                <a16:creationId xmlns:a16="http://schemas.microsoft.com/office/drawing/2014/main" id="{7B1A109A-4F4C-01D6-F677-B16D650E4BFE}"/>
              </a:ext>
            </a:extLst>
          </p:cNvPr>
          <p:cNvSpPr txBox="1">
            <a:spLocks/>
          </p:cNvSpPr>
          <p:nvPr/>
        </p:nvSpPr>
        <p:spPr>
          <a:xfrm>
            <a:off x="2305942" y="4685283"/>
            <a:ext cx="7846709" cy="1634322"/>
          </a:xfrm>
          <a:prstGeom prst="rect">
            <a:avLst/>
          </a:prstGeom>
          <a:noFill/>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5BC1AB"/>
              </a:buClr>
              <a:buFont typeface="Arial" charset="0"/>
              <a:buChar char="•"/>
              <a:defRPr sz="2800" b="1" i="0" kern="1200">
                <a:solidFill>
                  <a:schemeClr val="tx1"/>
                </a:solidFill>
                <a:latin typeface="Trenda Semibold" charset="0"/>
                <a:ea typeface="Trenda Semibold" charset="0"/>
                <a:cs typeface="Trenda Semibold" charset="0"/>
              </a:defRPr>
            </a:lvl1pPr>
            <a:lvl2pPr marL="685800" indent="-228600" algn="l" defTabSz="914400" rtl="0" eaLnBrk="1" latinLnBrk="0" hangingPunct="1">
              <a:lnSpc>
                <a:spcPct val="90000"/>
              </a:lnSpc>
              <a:spcBef>
                <a:spcPts val="500"/>
              </a:spcBef>
              <a:buClr>
                <a:srgbClr val="5BC1AB"/>
              </a:buClr>
              <a:buFont typeface="Arial" charset="0"/>
              <a:buChar char="•"/>
              <a:defRPr sz="2400" b="1" i="0" kern="1200">
                <a:solidFill>
                  <a:schemeClr val="tx1"/>
                </a:solidFill>
                <a:latin typeface="Trenda Semibold" charset="0"/>
                <a:ea typeface="Trenda Semibold" charset="0"/>
                <a:cs typeface="Trenda Semibold" charset="0"/>
              </a:defRPr>
            </a:lvl2pPr>
            <a:lvl3pPr marL="1143000" indent="-228600" algn="l" defTabSz="914400" rtl="0" eaLnBrk="1" latinLnBrk="0" hangingPunct="1">
              <a:lnSpc>
                <a:spcPct val="90000"/>
              </a:lnSpc>
              <a:spcBef>
                <a:spcPts val="500"/>
              </a:spcBef>
              <a:buClr>
                <a:srgbClr val="5BC1AB"/>
              </a:buClr>
              <a:buFont typeface="Arial" charset="0"/>
              <a:buChar char="•"/>
              <a:defRPr sz="2000" b="1" i="0" kern="1200">
                <a:solidFill>
                  <a:schemeClr val="tx1"/>
                </a:solidFill>
                <a:latin typeface="Trenda Semibold" charset="0"/>
                <a:ea typeface="Trenda Semibold" charset="0"/>
                <a:cs typeface="Trenda Semibold" charset="0"/>
              </a:defRPr>
            </a:lvl3pPr>
            <a:lvl4pPr marL="1600200" indent="-228600" algn="l" defTabSz="914400" rtl="0" eaLnBrk="1" latinLnBrk="0" hangingPunct="1">
              <a:lnSpc>
                <a:spcPct val="90000"/>
              </a:lnSpc>
              <a:spcBef>
                <a:spcPts val="500"/>
              </a:spcBef>
              <a:buClr>
                <a:srgbClr val="5BC1AB"/>
              </a:buClr>
              <a:buFont typeface="Arial" charset="0"/>
              <a:buChar char="•"/>
              <a:defRPr sz="1800" b="1" i="0" kern="1200">
                <a:solidFill>
                  <a:schemeClr val="tx1"/>
                </a:solidFill>
                <a:latin typeface="Trenda Semibold" charset="0"/>
                <a:ea typeface="Trenda Semibold" charset="0"/>
                <a:cs typeface="Trenda Semibold" charset="0"/>
              </a:defRPr>
            </a:lvl4pPr>
            <a:lvl5pPr marL="2057400" indent="-228600" algn="l" defTabSz="914400" rtl="0" eaLnBrk="1" latinLnBrk="0" hangingPunct="1">
              <a:lnSpc>
                <a:spcPct val="90000"/>
              </a:lnSpc>
              <a:spcBef>
                <a:spcPts val="500"/>
              </a:spcBef>
              <a:buClr>
                <a:srgbClr val="5BC1AB"/>
              </a:buClr>
              <a:buFont typeface="Arial" charset="0"/>
              <a:buChar char="•"/>
              <a:defRPr sz="1800" b="1" i="0" kern="1200">
                <a:solidFill>
                  <a:schemeClr val="tx1"/>
                </a:solidFill>
                <a:latin typeface="Trenda Semibold" charset="0"/>
                <a:ea typeface="Trenda Semibold" charset="0"/>
                <a:cs typeface="Trenda Semibold"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
                <a:srgbClr val="5BC1AB"/>
              </a:buClr>
              <a:buSzTx/>
              <a:buFont typeface="Arial" charset="0"/>
              <a:buNone/>
              <a:tabLst/>
              <a:defRPr/>
            </a:pPr>
            <a:r>
              <a:rPr kumimoji="0" lang="en-US" sz="4400" b="1" i="0" u="none" strike="noStrike" kern="1200" cap="none" spc="0" normalizeH="0" baseline="0" noProof="0">
                <a:ln>
                  <a:noFill/>
                </a:ln>
                <a:solidFill>
                  <a:srgbClr val="FFFFFF"/>
                </a:solidFill>
                <a:effectLst/>
                <a:uLnTx/>
                <a:uFillTx/>
                <a:latin typeface="Trenda Bold It"/>
              </a:rPr>
              <a:t>Marilyn Lineberger</a:t>
            </a:r>
          </a:p>
          <a:p>
            <a:pPr marL="0" marR="0" lvl="0" indent="0" algn="r" defTabSz="914400" rtl="0" eaLnBrk="1" fontAlgn="auto" latinLnBrk="0" hangingPunct="1">
              <a:lnSpc>
                <a:spcPct val="90000"/>
              </a:lnSpc>
              <a:spcBef>
                <a:spcPts val="1000"/>
              </a:spcBef>
              <a:spcAft>
                <a:spcPts val="0"/>
              </a:spcAft>
              <a:buClr>
                <a:srgbClr val="5BC1AB"/>
              </a:buClr>
              <a:buSzTx/>
              <a:buFont typeface="Arial" charset="0"/>
              <a:buNone/>
              <a:tabLst/>
              <a:defRPr/>
            </a:pPr>
            <a:r>
              <a:rPr kumimoji="0" lang="en-US" sz="3600" b="0" i="1" u="none" strike="noStrike" kern="1200" cap="none" spc="0" normalizeH="0" baseline="0" noProof="0">
                <a:ln>
                  <a:noFill/>
                </a:ln>
                <a:solidFill>
                  <a:srgbClr val="FFFFFF"/>
                </a:solidFill>
                <a:effectLst/>
                <a:uLnTx/>
                <a:uFillTx/>
                <a:latin typeface="Trenda Semibold"/>
              </a:rPr>
              <a:t>Manager Corporate Communication</a:t>
            </a:r>
            <a:endParaRPr lang="en-US" sz="3600" b="0" i="1" u="none" strike="noStrike" kern="1200" cap="none" spc="0" normalizeH="0" baseline="0" noProof="0">
              <a:ln>
                <a:noFill/>
              </a:ln>
              <a:solidFill>
                <a:srgbClr val="FFFFFF"/>
              </a:solidFill>
              <a:effectLst/>
              <a:uLnTx/>
              <a:uFillTx/>
              <a:latin typeface="Trenda Semibold"/>
            </a:endParaRPr>
          </a:p>
        </p:txBody>
      </p:sp>
      <p:pic>
        <p:nvPicPr>
          <p:cNvPr id="2" name="Picture 1">
            <a:extLst>
              <a:ext uri="{FF2B5EF4-FFF2-40B4-BE49-F238E27FC236}">
                <a16:creationId xmlns:a16="http://schemas.microsoft.com/office/drawing/2014/main" id="{7D5DB72E-9CCD-9135-FB1F-D26F897E885A}"/>
              </a:ext>
            </a:extLst>
          </p:cNvPr>
          <p:cNvPicPr>
            <a:picLocks noChangeAspect="1"/>
          </p:cNvPicPr>
          <p:nvPr/>
        </p:nvPicPr>
        <p:blipFill>
          <a:blip r:embed="rId3"/>
          <a:stretch>
            <a:fillRect/>
          </a:stretch>
        </p:blipFill>
        <p:spPr>
          <a:xfrm>
            <a:off x="8431304" y="526671"/>
            <a:ext cx="3305175" cy="3343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37480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886AB05-D1EB-4A1D-F1FD-94D396D250E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400" err="1">
                <a:latin typeface="+mj-lt"/>
                <a:ea typeface="+mj-ea"/>
                <a:cs typeface="+mj-cs"/>
              </a:rPr>
              <a:t>Malvertising</a:t>
            </a:r>
            <a:r>
              <a:rPr lang="en-US" sz="3400">
                <a:latin typeface="+mj-lt"/>
                <a:ea typeface="+mj-ea"/>
                <a:cs typeface="+mj-cs"/>
              </a:rPr>
              <a:t> Scam</a:t>
            </a:r>
            <a:endParaRPr lang="en-US">
              <a:ea typeface="+mj-ea"/>
              <a:cs typeface="+mj-cs"/>
            </a:endParaRP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3A2D54-3F7D-D4AD-FD19-79A033147930}"/>
              </a:ext>
            </a:extLst>
          </p:cNvPr>
          <p:cNvSpPr>
            <a:spLocks noGrp="1"/>
          </p:cNvSpPr>
          <p:nvPr>
            <p:ph type="body" sz="half" idx="2"/>
          </p:nvPr>
        </p:nvSpPr>
        <p:spPr>
          <a:xfrm>
            <a:off x="640080" y="2872899"/>
            <a:ext cx="4243589" cy="3320668"/>
          </a:xfrm>
        </p:spPr>
        <p:txBody>
          <a:bodyPr vert="horz" lIns="91440" tIns="45720" rIns="91440" bIns="45720" rtlCol="0" anchor="t">
            <a:normAutofit/>
          </a:bodyPr>
          <a:lstStyle/>
          <a:p>
            <a:pPr indent="-228600">
              <a:buFont typeface="Arial" panose="020B0604020202020204" pitchFamily="34" charset="0"/>
              <a:buChar char="•"/>
            </a:pPr>
            <a:r>
              <a:rPr lang="en-US" sz="2200">
                <a:latin typeface="+mn-lt"/>
                <a:ea typeface="Calibri"/>
                <a:cs typeface="Calibri"/>
              </a:rPr>
              <a:t>Members receive malicious links and phone numbers when searching for 'Energy United' on some web browsers. </a:t>
            </a:r>
          </a:p>
          <a:p>
            <a:pPr indent="-228600">
              <a:buFont typeface="Arial" panose="020B0604020202020204" pitchFamily="34" charset="0"/>
              <a:buChar char="•"/>
            </a:pPr>
            <a:r>
              <a:rPr lang="en-US" sz="2200">
                <a:latin typeface="+mn-lt"/>
                <a:ea typeface="Calibri"/>
                <a:cs typeface="Calibri"/>
              </a:rPr>
              <a:t>Mobile device users have reported this issue predominantly.</a:t>
            </a:r>
          </a:p>
          <a:p>
            <a:pPr indent="-228600">
              <a:buFont typeface="Arial" panose="020B0604020202020204" pitchFamily="34" charset="0"/>
              <a:buChar char="•"/>
            </a:pPr>
            <a:r>
              <a:rPr lang="en-US" sz="2200">
                <a:latin typeface="+mn-lt"/>
                <a:ea typeface="Calibri"/>
                <a:cs typeface="Calibri"/>
              </a:rPr>
              <a:t>Intent is for individual to call phone number to steal money and personal information.</a:t>
            </a:r>
          </a:p>
        </p:txBody>
      </p:sp>
      <p:pic>
        <p:nvPicPr>
          <p:cNvPr id="5" name="Picture Placeholder 4" descr="A screenshot of a phone&#10;&#10;Description automatically generated">
            <a:extLst>
              <a:ext uri="{FF2B5EF4-FFF2-40B4-BE49-F238E27FC236}">
                <a16:creationId xmlns:a16="http://schemas.microsoft.com/office/drawing/2014/main" id="{225ADFCC-DBF7-F79A-9920-B00336A6D340}"/>
              </a:ext>
            </a:extLst>
          </p:cNvPr>
          <p:cNvPicPr>
            <a:picLocks noGrp="1" noChangeAspect="1"/>
          </p:cNvPicPr>
          <p:nvPr>
            <p:ph type="pic" idx="1"/>
          </p:nvPr>
        </p:nvPicPr>
        <p:blipFill rotWithShape="1">
          <a:blip r:embed="rId2"/>
          <a:srcRect b="501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098170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Picture 14" descr="A cell phone with a person running&#10;&#10;Description automatically generated">
            <a:extLst>
              <a:ext uri="{FF2B5EF4-FFF2-40B4-BE49-F238E27FC236}">
                <a16:creationId xmlns:a16="http://schemas.microsoft.com/office/drawing/2014/main" id="{17FBA0C6-7462-3BFD-B2A6-EDC12CC77DD6}"/>
              </a:ext>
            </a:extLst>
          </p:cNvPr>
          <p:cNvPicPr>
            <a:picLocks noChangeAspect="1"/>
          </p:cNvPicPr>
          <p:nvPr/>
        </p:nvPicPr>
        <p:blipFill rotWithShape="1">
          <a:blip r:embed="rId2">
            <a:alphaModFix amt="13000"/>
          </a:blip>
          <a:srcRect t="23534" b="5154"/>
          <a:stretch/>
        </p:blipFill>
        <p:spPr>
          <a:xfrm>
            <a:off x="20" y="771986"/>
            <a:ext cx="12191979" cy="6086013"/>
          </a:xfrm>
          <a:prstGeom prst="rect">
            <a:avLst/>
          </a:prstGeom>
        </p:spPr>
      </p:pic>
      <p:sp>
        <p:nvSpPr>
          <p:cNvPr id="2" name="Title 1">
            <a:extLst>
              <a:ext uri="{FF2B5EF4-FFF2-40B4-BE49-F238E27FC236}">
                <a16:creationId xmlns:a16="http://schemas.microsoft.com/office/drawing/2014/main" id="{E26E1127-E93B-C188-8C96-3FC191796B6B}"/>
              </a:ext>
            </a:extLst>
          </p:cNvPr>
          <p:cNvSpPr>
            <a:spLocks noGrp="1"/>
          </p:cNvSpPr>
          <p:nvPr>
            <p:ph type="title"/>
          </p:nvPr>
        </p:nvSpPr>
        <p:spPr>
          <a:xfrm>
            <a:off x="227400" y="1619578"/>
            <a:ext cx="10506456" cy="774032"/>
          </a:xfrm>
        </p:spPr>
        <p:txBody>
          <a:bodyPr vert="horz" lIns="91440" tIns="45720" rIns="91440" bIns="45720" rtlCol="0" anchor="b">
            <a:normAutofit fontScale="90000"/>
          </a:bodyPr>
          <a:lstStyle/>
          <a:p>
            <a:r>
              <a:rPr lang="en-US" sz="5000">
                <a:solidFill>
                  <a:schemeClr val="bg1"/>
                </a:solidFill>
                <a:latin typeface="Trenda Heavy" pitchFamily="2" charset="77"/>
                <a:ea typeface="+mj-ea"/>
                <a:cs typeface="+mj-cs"/>
              </a:rPr>
              <a:t>SCAM ALERT</a:t>
            </a:r>
          </a:p>
        </p:txBody>
      </p:sp>
      <p:sp>
        <p:nvSpPr>
          <p:cNvPr id="22" name="Rectangle 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bg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281AC9E-4596-47CD-DCBE-4DD0482CFDC5}"/>
              </a:ext>
            </a:extLst>
          </p:cNvPr>
          <p:cNvSpPr>
            <a:spLocks noGrp="1"/>
          </p:cNvSpPr>
          <p:nvPr>
            <p:ph idx="1"/>
          </p:nvPr>
        </p:nvSpPr>
        <p:spPr>
          <a:xfrm>
            <a:off x="308880" y="3306484"/>
            <a:ext cx="11777496" cy="3504520"/>
          </a:xfrm>
        </p:spPr>
        <p:txBody>
          <a:bodyPr vert="horz" lIns="91440" tIns="45720" rIns="91440" bIns="45720" rtlCol="0" anchor="t">
            <a:normAutofit/>
          </a:bodyPr>
          <a:lstStyle/>
          <a:p>
            <a:pPr marL="0" marR="0" indent="0">
              <a:lnSpc>
                <a:spcPct val="107000"/>
              </a:lnSpc>
              <a:spcBef>
                <a:spcPts val="0"/>
              </a:spcBef>
              <a:spcAft>
                <a:spcPts val="800"/>
              </a:spcAft>
              <a:buNone/>
            </a:pPr>
            <a:r>
              <a:rPr lang="en-US" sz="1800" b="1" kern="100">
                <a:solidFill>
                  <a:schemeClr val="bg1"/>
                </a:solidFill>
                <a:effectLst/>
                <a:latin typeface="+mn-lt"/>
                <a:ea typeface="Aptos" panose="020B0004020202020204" pitchFamily="34" charset="0"/>
                <a:cs typeface="Times New Roman" panose="02020603050405020304" pitchFamily="18" charset="0"/>
              </a:rPr>
              <a:t>EnergyUnited has received reports from a small number of members about two scams. We are also aware of similar reports involving other businesses. </a:t>
            </a:r>
            <a:r>
              <a:rPr lang="en-US" sz="1600" b="1" kern="100">
                <a:solidFill>
                  <a:schemeClr val="bg1"/>
                </a:solidFill>
                <a:effectLst/>
                <a:latin typeface="+mn-lt"/>
                <a:ea typeface="Aptos" panose="020B0004020202020204" pitchFamily="34" charset="0"/>
                <a:cs typeface="Times New Roman" panose="02020603050405020304" pitchFamily="18" charset="0"/>
              </a:rPr>
              <a:t> </a:t>
            </a:r>
            <a:endParaRPr lang="en-US" sz="1600" kern="100">
              <a:solidFill>
                <a:schemeClr val="bg1"/>
              </a:solidFill>
              <a:effectLst/>
              <a:latin typeface="+mn-l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400" b="1" u="sng" kern="100">
                <a:solidFill>
                  <a:schemeClr val="bg1"/>
                </a:solidFill>
                <a:effectLst/>
                <a:latin typeface="+mn-lt"/>
                <a:ea typeface="Aptos" panose="020B0004020202020204" pitchFamily="34" charset="0"/>
                <a:cs typeface="Times New Roman" panose="02020603050405020304" pitchFamily="18" charset="0"/>
              </a:rPr>
              <a:t>Phone Calls: </a:t>
            </a:r>
            <a:r>
              <a:rPr lang="en-US" sz="1400" b="1" kern="100">
                <a:solidFill>
                  <a:schemeClr val="bg1"/>
                </a:solidFill>
                <a:effectLst/>
                <a:latin typeface="+mn-lt"/>
                <a:ea typeface="Aptos" panose="020B0004020202020204" pitchFamily="34" charset="0"/>
                <a:cs typeface="Times New Roman" panose="02020603050405020304" pitchFamily="18" charset="0"/>
              </a:rPr>
              <a:t>These scam phone calls are from individuals who claim to be employees of EnergyUnited. They have threatened disconnection unless an immediate payment is made.  </a:t>
            </a:r>
            <a:endParaRPr lang="en-US" sz="1400" kern="100">
              <a:solidFill>
                <a:schemeClr val="bg1"/>
              </a:solidFill>
              <a:effectLst/>
              <a:latin typeface="+mn-lt"/>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400" b="1" kern="100">
                <a:solidFill>
                  <a:schemeClr val="bg1"/>
                </a:solidFill>
                <a:effectLst/>
                <a:latin typeface="+mn-lt"/>
                <a:ea typeface="Aptos" panose="020B0004020202020204" pitchFamily="34" charset="0"/>
                <a:cs typeface="Times New Roman" panose="02020603050405020304" pitchFamily="18" charset="0"/>
              </a:rPr>
              <a:t>EnergyUnited will never threaten immediate disconnection for nonpayment or demand immediate payment over the phone.  </a:t>
            </a:r>
            <a:endParaRPr lang="en-US" sz="1400" kern="100">
              <a:solidFill>
                <a:schemeClr val="bg1"/>
              </a:solidFill>
              <a:effectLst/>
              <a:latin typeface="+mn-lt"/>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400" b="1" kern="100">
                <a:solidFill>
                  <a:schemeClr val="bg1"/>
                </a:solidFill>
                <a:effectLst/>
                <a:latin typeface="+mn-lt"/>
                <a:ea typeface="Aptos" panose="020B0004020202020204" pitchFamily="34" charset="0"/>
                <a:cs typeface="Times New Roman" panose="02020603050405020304" pitchFamily="18" charset="0"/>
              </a:rPr>
              <a:t>EnergyUnited will never provide a barcode via text message to pay your bill.  </a:t>
            </a:r>
            <a:endParaRPr lang="en-US" sz="1400" kern="100">
              <a:solidFill>
                <a:schemeClr val="bg1"/>
              </a:solidFill>
              <a:effectLst/>
              <a:latin typeface="+mn-lt"/>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pPr>
            <a:r>
              <a:rPr lang="en-US" sz="1400" b="1" u="sng" kern="100">
                <a:solidFill>
                  <a:schemeClr val="bg1"/>
                </a:solidFill>
                <a:effectLst/>
                <a:latin typeface="+mn-lt"/>
                <a:ea typeface="Aptos" panose="020B0004020202020204" pitchFamily="34" charset="0"/>
                <a:cs typeface="Times New Roman" panose="02020603050405020304" pitchFamily="18" charset="0"/>
              </a:rPr>
              <a:t>Web Search Results:  </a:t>
            </a:r>
            <a:r>
              <a:rPr lang="en-US" sz="1400" b="1" kern="100">
                <a:solidFill>
                  <a:schemeClr val="bg1"/>
                </a:solidFill>
                <a:effectLst/>
                <a:latin typeface="+mn-lt"/>
                <a:ea typeface="Aptos" panose="020B0004020202020204" pitchFamily="34" charset="0"/>
                <a:cs typeface="Times New Roman" panose="02020603050405020304" pitchFamily="18" charset="0"/>
              </a:rPr>
              <a:t>Members searching for EnergyUnited contact information received malicious results with phone numbers that belong to scammers.  </a:t>
            </a:r>
            <a:endParaRPr lang="en-US" sz="1400" kern="100">
              <a:solidFill>
                <a:schemeClr val="bg1"/>
              </a:solidFill>
              <a:effectLst/>
              <a:latin typeface="+mn-lt"/>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400" b="1" kern="100">
                <a:solidFill>
                  <a:schemeClr val="bg1"/>
                </a:solidFill>
                <a:effectLst/>
                <a:latin typeface="+mn-lt"/>
                <a:ea typeface="Aptos" panose="020B0004020202020204" pitchFamily="34" charset="0"/>
                <a:cs typeface="Times New Roman" panose="02020603050405020304" pitchFamily="18" charset="0"/>
              </a:rPr>
              <a:t>USE only EnergyUnited contact information on your bill or from our website when paying your bill.  </a:t>
            </a:r>
            <a:endParaRPr lang="en-US" sz="1400" kern="100">
              <a:solidFill>
                <a:schemeClr val="bg1"/>
              </a:solidFill>
              <a:effectLst/>
              <a:latin typeface="+mn-lt"/>
              <a:ea typeface="Aptos" panose="020B0004020202020204" pitchFamily="34" charset="0"/>
              <a:cs typeface="Times New Roman" panose="02020603050405020304" pitchFamily="18" charset="0"/>
            </a:endParaRPr>
          </a:p>
          <a:p>
            <a:pPr marL="742950" marR="0" lvl="1" indent="-285750">
              <a:lnSpc>
                <a:spcPct val="107000"/>
              </a:lnSpc>
              <a:spcBef>
                <a:spcPts val="0"/>
              </a:spcBef>
              <a:spcAft>
                <a:spcPts val="800"/>
              </a:spcAft>
              <a:buFont typeface="+mj-lt"/>
              <a:buAutoNum type="alphaLcPeriod"/>
            </a:pPr>
            <a:r>
              <a:rPr lang="en-US" sz="1400" b="1" kern="100">
                <a:solidFill>
                  <a:schemeClr val="bg1"/>
                </a:solidFill>
                <a:effectLst/>
                <a:latin typeface="+mn-lt"/>
                <a:ea typeface="Aptos" panose="020B0004020202020204" pitchFamily="34" charset="0"/>
                <a:cs typeface="Times New Roman" panose="02020603050405020304" pitchFamily="18" charset="0"/>
              </a:rPr>
              <a:t>EnergyUnited will never accept payment over the phone with a representative, we only accept call center payments through our automated phone system. </a:t>
            </a:r>
            <a:r>
              <a:rPr lang="en-US" sz="1100" b="1" kern="100">
                <a:effectLst/>
                <a:latin typeface="Aptos" panose="020B0004020202020204" pitchFamily="34" charset="0"/>
                <a:ea typeface="Aptos" panose="020B0004020202020204" pitchFamily="34" charset="0"/>
                <a:cs typeface="Times New Roman" panose="02020603050405020304" pitchFamily="18" charset="0"/>
              </a:rPr>
              <a:t>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59743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A3C023-51E0-5E36-3B53-DCCB2C2DF97E}"/>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47" name="Group 46">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51" name="Freeform: Shape 50">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8" name="Group 47">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49" name="Freeform: Shape 48">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4BA14BEE-2F21-2562-0C89-8A68B4C7F4C7}"/>
              </a:ext>
            </a:extLst>
          </p:cNvPr>
          <p:cNvSpPr>
            <a:spLocks noGrp="1"/>
          </p:cNvSpPr>
          <p:nvPr>
            <p:ph type="ctrTitle"/>
          </p:nvPr>
        </p:nvSpPr>
        <p:spPr>
          <a:xfrm>
            <a:off x="838199" y="1120676"/>
            <a:ext cx="8124407" cy="2308324"/>
          </a:xfrm>
        </p:spPr>
        <p:txBody>
          <a:bodyPr>
            <a:normAutofit/>
          </a:bodyPr>
          <a:lstStyle/>
          <a:p>
            <a:pPr algn="l"/>
            <a:r>
              <a:rPr lang="en-US" sz="7200">
                <a:solidFill>
                  <a:schemeClr val="bg1"/>
                </a:solidFill>
                <a:latin typeface="Trenda Black"/>
              </a:rPr>
              <a:t>Comments</a:t>
            </a:r>
            <a:endParaRPr lang="en-US"/>
          </a:p>
        </p:txBody>
      </p:sp>
    </p:spTree>
    <p:extLst>
      <p:ext uri="{BB962C8B-B14F-4D97-AF65-F5344CB8AC3E}">
        <p14:creationId xmlns:p14="http://schemas.microsoft.com/office/powerpoint/2010/main" val="716801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F7C43222-9BE6-9991-0B93-B227D4DF95F9}"/>
              </a:ext>
            </a:extLst>
          </p:cNvPr>
          <p:cNvSpPr>
            <a:spLocks noGrp="1"/>
          </p:cNvSpPr>
          <p:nvPr>
            <p:ph type="title"/>
          </p:nvPr>
        </p:nvSpPr>
        <p:spPr>
          <a:xfrm>
            <a:off x="680465" y="1472771"/>
            <a:ext cx="2871095" cy="2127124"/>
          </a:xfrm>
        </p:spPr>
        <p:txBody>
          <a:bodyPr anchor="t">
            <a:normAutofit fontScale="90000"/>
          </a:bodyPr>
          <a:lstStyle/>
          <a:p>
            <a:pPr algn="ctr"/>
            <a:r>
              <a:rPr lang="en-US" sz="5400">
                <a:solidFill>
                  <a:schemeClr val="bg1"/>
                </a:solidFill>
              </a:rPr>
              <a:t>SAVE THE DATES</a:t>
            </a:r>
          </a:p>
        </p:txBody>
      </p:sp>
      <p:sp>
        <p:nvSpPr>
          <p:cNvPr id="3" name="TextBox 2">
            <a:extLst>
              <a:ext uri="{FF2B5EF4-FFF2-40B4-BE49-F238E27FC236}">
                <a16:creationId xmlns:a16="http://schemas.microsoft.com/office/drawing/2014/main" id="{8DC94B6F-BA04-DF0D-CBAE-0A040A369516}"/>
              </a:ext>
            </a:extLst>
          </p:cNvPr>
          <p:cNvSpPr txBox="1"/>
          <p:nvPr/>
        </p:nvSpPr>
        <p:spPr>
          <a:xfrm>
            <a:off x="4957190" y="550816"/>
            <a:ext cx="5789726" cy="4078039"/>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EFFFF"/>
              </a:solidFill>
              <a:effectLst/>
              <a:uLnTx/>
              <a:uFillTx/>
              <a:latin typeface="Trenda Semibold"/>
              <a:ea typeface="+mn-ea"/>
              <a:cs typeface="+mn-cs"/>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000" b="1" i="0" strike="noStrike" kern="1200" cap="none" spc="0" normalizeH="0" baseline="0" noProof="0">
                <a:ln>
                  <a:noFill/>
                </a:ln>
                <a:solidFill>
                  <a:srgbClr val="FEFFFF"/>
                </a:solidFill>
                <a:effectLst/>
                <a:uLnTx/>
                <a:uFillTx/>
                <a:latin typeface="Calibri" panose="020F0502020204030204" pitchFamily="34" charset="0"/>
                <a:ea typeface="+mn-ea"/>
                <a:cs typeface="Calibri" panose="020F0502020204030204" pitchFamily="34" charset="0"/>
              </a:rPr>
              <a:t>NEXT MAC MEETINGS</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E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FE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EFFFF"/>
                </a:solidFill>
                <a:effectLst/>
                <a:uLnTx/>
                <a:uFillTx/>
                <a:latin typeface="Calibri" panose="020F0502020204030204" pitchFamily="34" charset="0"/>
                <a:ea typeface="+mn-ea"/>
                <a:cs typeface="Calibri" panose="020F0502020204030204" pitchFamily="34" charset="0"/>
              </a:rPr>
              <a:t>Statesville – October 3, 2024</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E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EFFFF"/>
                </a:solidFill>
                <a:effectLst/>
                <a:uLnTx/>
                <a:uFillTx/>
                <a:latin typeface="Calibri" panose="020F0502020204030204" pitchFamily="34" charset="0"/>
                <a:ea typeface="+mn-ea"/>
                <a:cs typeface="Calibri" panose="020F0502020204030204" pitchFamily="34" charset="0"/>
              </a:rPr>
              <a:t>Lexington – </a:t>
            </a:r>
            <a:r>
              <a:rPr lang="en-US" sz="2800" b="1">
                <a:solidFill>
                  <a:srgbClr val="FEFFFF"/>
                </a:solidFill>
                <a:latin typeface="Calibri" panose="020F0502020204030204" pitchFamily="34" charset="0"/>
                <a:cs typeface="Calibri" panose="020F0502020204030204" pitchFamily="34" charset="0"/>
              </a:rPr>
              <a:t>October 10</a:t>
            </a:r>
            <a:r>
              <a:rPr kumimoji="0" lang="en-US" sz="2800" b="1" i="0" u="none" strike="noStrike" kern="1200" cap="none" spc="0" normalizeH="0" baseline="0" noProof="0">
                <a:ln>
                  <a:noFill/>
                </a:ln>
                <a:solidFill>
                  <a:srgbClr val="FEFFFF"/>
                </a:solidFill>
                <a:effectLst/>
                <a:uLnTx/>
                <a:uFillTx/>
                <a:latin typeface="Calibri" panose="020F0502020204030204" pitchFamily="34" charset="0"/>
                <a:ea typeface="+mn-ea"/>
                <a:cs typeface="Calibri" panose="020F0502020204030204" pitchFamily="34" charset="0"/>
              </a:rPr>
              <a:t>, 2024</a:t>
            </a:r>
          </a:p>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rgbClr val="FEFFFF"/>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EFFFF"/>
                </a:solidFill>
                <a:effectLst/>
                <a:uLnTx/>
                <a:uFillTx/>
                <a:latin typeface="Calibri" panose="020F0502020204030204" pitchFamily="34" charset="0"/>
                <a:ea typeface="+mn-ea"/>
                <a:cs typeface="Calibri" panose="020F0502020204030204" pitchFamily="34" charset="0"/>
              </a:rPr>
              <a:t>Lake Norman – October 24, 2024 </a:t>
            </a:r>
          </a:p>
          <a:p>
            <a:pPr marL="0" marR="0" lvl="0" indent="0" algn="ctr" defTabSz="914400" rtl="0" eaLnBrk="1" fontAlgn="base" latinLnBrk="0" hangingPunct="1">
              <a:lnSpc>
                <a:spcPct val="100000"/>
              </a:lnSpc>
              <a:spcBef>
                <a:spcPts val="600"/>
              </a:spcBef>
              <a:spcAft>
                <a:spcPts val="600"/>
              </a:spcAft>
              <a:buClrTx/>
              <a:buSzTx/>
              <a:buFontTx/>
              <a:buNone/>
              <a:tabLst/>
              <a:defRPr/>
            </a:pPr>
            <a:r>
              <a:rPr kumimoji="0" lang="en-US" sz="2400" b="0" i="0" u="none" strike="noStrike" kern="1200" cap="none" spc="0" normalizeH="0" baseline="0" noProof="0">
                <a:ln>
                  <a:noFill/>
                </a:ln>
                <a:solidFill>
                  <a:srgbClr val="FEFFFF"/>
                </a:solidFill>
                <a:effectLst/>
                <a:uLnTx/>
                <a:uFillTx/>
                <a:latin typeface="Calibri"/>
                <a:ea typeface="Calibri"/>
                <a:cs typeface="Calibri"/>
              </a:rPr>
              <a:t>  </a:t>
            </a: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2607243486"/>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E30439A-8A5B-46EC-8283-9B6B031D40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5CEAD642-85CF-4750-8432-7C80C901F0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7"/>
            <a:ext cx="12192001" cy="6858000"/>
          </a:xfrm>
          <a:prstGeom prst="rect">
            <a:avLst/>
          </a:prstGeom>
          <a:gradFill>
            <a:gsLst>
              <a:gs pos="0">
                <a:srgbClr val="000000"/>
              </a:gs>
              <a:gs pos="100000">
                <a:schemeClr val="accent1">
                  <a:lumMod val="75000"/>
                </a:schemeClr>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A33EEAE-15D5-4119-8C1E-89D943F9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55521" y="-1720"/>
            <a:ext cx="11750040" cy="6840685"/>
          </a:xfrm>
          <a:prstGeom prst="rect">
            <a:avLst/>
          </a:prstGeom>
          <a:gradFill>
            <a:gsLst>
              <a:gs pos="21000">
                <a:schemeClr val="accent1">
                  <a:lumMod val="50000"/>
                  <a:alpha val="61000"/>
                </a:schemeClr>
              </a:gs>
              <a:gs pos="100000">
                <a:schemeClr val="accent1">
                  <a:alpha val="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30D8B3B-9B80-4025-B934-26DC7D7CD2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6054" y="-1291"/>
            <a:ext cx="3608179" cy="6858864"/>
          </a:xfrm>
          <a:prstGeom prst="rect">
            <a:avLst/>
          </a:prstGeom>
          <a:gradFill>
            <a:gsLst>
              <a:gs pos="0">
                <a:schemeClr val="accent1">
                  <a:lumMod val="75000"/>
                  <a:alpha val="0"/>
                </a:schemeClr>
              </a:gs>
              <a:gs pos="99000">
                <a:srgbClr val="000000">
                  <a:alpha val="4100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B5A1B09C-1565-46F8-B70F-621C5EB48A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5274173">
            <a:off x="6059728" y="779270"/>
            <a:ext cx="4967533" cy="4988390"/>
          </a:xfrm>
          <a:prstGeom prst="ellipse">
            <a:avLst/>
          </a:prstGeom>
          <a:gradFill>
            <a:gsLst>
              <a:gs pos="0">
                <a:schemeClr val="accent1">
                  <a:alpha val="24000"/>
                </a:schemeClr>
              </a:gs>
              <a:gs pos="79000">
                <a:schemeClr val="accent1">
                  <a:lumMod val="60000"/>
                  <a:lumOff val="4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C516CC8-80AC-446C-A56E-9F54B72104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314" y="4480038"/>
            <a:ext cx="12179371" cy="2377962"/>
          </a:xfrm>
          <a:prstGeom prst="rect">
            <a:avLst/>
          </a:prstGeom>
          <a:gradFill>
            <a:gsLst>
              <a:gs pos="0">
                <a:schemeClr val="accent1">
                  <a:lumMod val="75000"/>
                  <a:alpha val="50000"/>
                </a:schemeClr>
              </a:gs>
              <a:gs pos="99000">
                <a:srgbClr val="000000">
                  <a:alpha val="34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3947E58-F088-49F1-A3D1-DEA690192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6967085" y="1632660"/>
            <a:ext cx="6857572" cy="3592258"/>
          </a:xfrm>
          <a:prstGeom prst="rect">
            <a:avLst/>
          </a:prstGeom>
          <a:gradFill>
            <a:gsLst>
              <a:gs pos="0">
                <a:schemeClr val="accent1">
                  <a:lumMod val="75000"/>
                  <a:alpha val="50000"/>
                </a:schemeClr>
              </a:gs>
              <a:gs pos="99000">
                <a:srgbClr val="000000">
                  <a:alpha val="0"/>
                </a:srgb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78F053-4B81-B843-FB93-E57C2B8CD31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
          <a:stretch/>
        </p:blipFill>
        <p:spPr bwMode="auto">
          <a:xfrm>
            <a:off x="1280666" y="709997"/>
            <a:ext cx="9630666" cy="5417250"/>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054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9C4D041-B7D6-DF53-2556-811C45DF73A9}"/>
              </a:ext>
            </a:extLst>
          </p:cNvPr>
          <p:cNvPicPr>
            <a:picLocks noChangeAspect="1"/>
          </p:cNvPicPr>
          <p:nvPr/>
        </p:nvPicPr>
        <p:blipFill rotWithShape="1">
          <a:blip r:embed="rId2"/>
          <a:srcRect t="2369" r="9085" b="20847"/>
          <a:stretch/>
        </p:blipFill>
        <p:spPr>
          <a:xfrm>
            <a:off x="20" y="10"/>
            <a:ext cx="12191980" cy="6857990"/>
          </a:xfrm>
          <a:prstGeom prst="rect">
            <a:avLst/>
          </a:prstGeom>
        </p:spPr>
      </p:pic>
      <p:sp>
        <p:nvSpPr>
          <p:cNvPr id="22" name="Rectangle 21">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A12162C-3318-E35A-07B9-CB913D13DF91}"/>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latin typeface="+mj-lt"/>
                <a:ea typeface="+mj-ea"/>
                <a:cs typeface="+mj-cs"/>
              </a:rPr>
              <a:t>Agenda </a:t>
            </a:r>
          </a:p>
        </p:txBody>
      </p:sp>
      <p:graphicFrame>
        <p:nvGraphicFramePr>
          <p:cNvPr id="16" name="Content Placeholder 2">
            <a:extLst>
              <a:ext uri="{FF2B5EF4-FFF2-40B4-BE49-F238E27FC236}">
                <a16:creationId xmlns:a16="http://schemas.microsoft.com/office/drawing/2014/main" id="{FC89C0E1-BB33-7430-9AA8-E8206003174F}"/>
              </a:ext>
            </a:extLst>
          </p:cNvPr>
          <p:cNvGraphicFramePr>
            <a:graphicFrameLocks noGrp="1"/>
          </p:cNvGraphicFramePr>
          <p:nvPr>
            <p:ph idx="1"/>
            <p:extLst>
              <p:ext uri="{D42A27DB-BD31-4B8C-83A1-F6EECF244321}">
                <p14:modId xmlns:p14="http://schemas.microsoft.com/office/powerpoint/2010/main" val="4096338009"/>
              </p:ext>
            </p:extLst>
          </p:nvPr>
        </p:nvGraphicFramePr>
        <p:xfrm>
          <a:off x="263940" y="1825625"/>
          <a:ext cx="11807686"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081202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6C22BE-7C51-9FCB-C354-98FD00167EB2}"/>
              </a:ext>
            </a:extLst>
          </p:cNvPr>
          <p:cNvSpPr>
            <a:spLocks noGrp="1"/>
          </p:cNvSpPr>
          <p:nvPr>
            <p:ph type="title"/>
          </p:nvPr>
        </p:nvSpPr>
        <p:spPr>
          <a:xfrm>
            <a:off x="1803662" y="5118754"/>
            <a:ext cx="8584676" cy="1044301"/>
          </a:xfrm>
        </p:spPr>
        <p:txBody>
          <a:bodyPr vert="horz" lIns="91440" tIns="45720" rIns="91440" bIns="45720" rtlCol="0" anchor="t">
            <a:normAutofit/>
          </a:bodyPr>
          <a:lstStyle/>
          <a:p>
            <a:pPr algn="ctr"/>
            <a:r>
              <a:rPr lang="en-US" sz="4800">
                <a:latin typeface="+mj-lt"/>
                <a:ea typeface="+mj-ea"/>
                <a:cs typeface="+mj-cs"/>
              </a:rPr>
              <a:t>SAFETY FIRST</a:t>
            </a:r>
          </a:p>
        </p:txBody>
      </p:sp>
      <p:sp>
        <p:nvSpPr>
          <p:cNvPr id="2056" name="Content Placeholder 2055">
            <a:extLst>
              <a:ext uri="{FF2B5EF4-FFF2-40B4-BE49-F238E27FC236}">
                <a16:creationId xmlns:a16="http://schemas.microsoft.com/office/drawing/2014/main" id="{CA51CA95-D775-3106-67B0-8EBC579C28E9}"/>
              </a:ext>
            </a:extLst>
          </p:cNvPr>
          <p:cNvSpPr>
            <a:spLocks noGrp="1"/>
          </p:cNvSpPr>
          <p:nvPr>
            <p:ph idx="1"/>
          </p:nvPr>
        </p:nvSpPr>
        <p:spPr>
          <a:xfrm>
            <a:off x="2280862" y="4637988"/>
            <a:ext cx="7630276" cy="462284"/>
          </a:xfrm>
        </p:spPr>
        <p:txBody>
          <a:bodyPr vert="horz" lIns="91440" tIns="45720" rIns="91440" bIns="45720" rtlCol="0" anchor="b">
            <a:normAutofit/>
          </a:bodyPr>
          <a:lstStyle/>
          <a:p>
            <a:pPr marL="0" indent="0" algn="ctr">
              <a:buNone/>
            </a:pPr>
            <a:r>
              <a:rPr lang="en-US" sz="2000">
                <a:latin typeface="+mn-lt"/>
                <a:ea typeface="+mn-ea"/>
                <a:cs typeface="+mn-cs"/>
              </a:rPr>
              <a:t>Important Building Information</a:t>
            </a:r>
          </a:p>
        </p:txBody>
      </p:sp>
      <p:sp>
        <p:nvSpPr>
          <p:cNvPr id="2125" name="Oval 2119">
            <a:extLst>
              <a:ext uri="{FF2B5EF4-FFF2-40B4-BE49-F238E27FC236}">
                <a16:creationId xmlns:a16="http://schemas.microsoft.com/office/drawing/2014/main" id="{0C45045A-6083-4B3E-956A-6758233752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0744"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7" name="Oval 2121">
            <a:extLst>
              <a:ext uri="{FF2B5EF4-FFF2-40B4-BE49-F238E27FC236}">
                <a16:creationId xmlns:a16="http://schemas.microsoft.com/office/drawing/2014/main" id="{EBD2B2B2-1395-4E7B-87A0-BD34551C0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5336" y="997486"/>
            <a:ext cx="2971800" cy="2971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4" name="Oval 2123">
            <a:extLst>
              <a:ext uri="{FF2B5EF4-FFF2-40B4-BE49-F238E27FC236}">
                <a16:creationId xmlns:a16="http://schemas.microsoft.com/office/drawing/2014/main" id="{42875DDC-0225-45F8-B745-78688F2D1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5509"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6" name="Oval 2125">
            <a:extLst>
              <a:ext uri="{FF2B5EF4-FFF2-40B4-BE49-F238E27FC236}">
                <a16:creationId xmlns:a16="http://schemas.microsoft.com/office/drawing/2014/main" id="{4F329563-0961-4426-90D2-2DF4888E54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0101" y="997486"/>
            <a:ext cx="2971800" cy="2971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Graphical user interface, text, application&#10;&#10;Description automatically generated">
            <a:extLst>
              <a:ext uri="{FF2B5EF4-FFF2-40B4-BE49-F238E27FC236}">
                <a16:creationId xmlns:a16="http://schemas.microsoft.com/office/drawing/2014/main" id="{806BE6C2-AFB4-8BE3-E7B7-74D21DEED94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77028" y="1564075"/>
            <a:ext cx="1837944" cy="1837944"/>
          </a:xfrm>
          <a:prstGeom prst="rect">
            <a:avLst/>
          </a:prstGeom>
          <a:noFill/>
          <a:extLst>
            <a:ext uri="{909E8E84-426E-40DD-AFC4-6F175D3DCCD1}">
              <a14:hiddenFill xmlns:a14="http://schemas.microsoft.com/office/drawing/2010/main">
                <a:solidFill>
                  <a:srgbClr val="FFFFFF"/>
                </a:solidFill>
              </a14:hiddenFill>
            </a:ext>
          </a:extLst>
        </p:spPr>
      </p:pic>
      <p:sp>
        <p:nvSpPr>
          <p:cNvPr id="2128" name="Oval 2127">
            <a:extLst>
              <a:ext uri="{FF2B5EF4-FFF2-40B4-BE49-F238E27FC236}">
                <a16:creationId xmlns:a16="http://schemas.microsoft.com/office/drawing/2014/main" id="{12617755-D451-4BAF-9B55-518297BF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60273" y="832894"/>
            <a:ext cx="3300984" cy="330098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0" name="Oval 2129">
            <a:extLst>
              <a:ext uri="{FF2B5EF4-FFF2-40B4-BE49-F238E27FC236}">
                <a16:creationId xmlns:a16="http://schemas.microsoft.com/office/drawing/2014/main" id="{86C062C2-3673-4248-BE21-B51B16E63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4865" y="997486"/>
            <a:ext cx="2971800" cy="29718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Logo&#10;&#10;Description automatically generated">
            <a:extLst>
              <a:ext uri="{FF2B5EF4-FFF2-40B4-BE49-F238E27FC236}">
                <a16:creationId xmlns:a16="http://schemas.microsoft.com/office/drawing/2014/main" id="{AFC69572-8F23-56A6-4BAC-7BF455D2373B}"/>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462264" y="1908689"/>
            <a:ext cx="1837944" cy="11487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logo&#10;&#10;Description automatically generated">
            <a:extLst>
              <a:ext uri="{FF2B5EF4-FFF2-40B4-BE49-F238E27FC236}">
                <a16:creationId xmlns:a16="http://schemas.microsoft.com/office/drawing/2014/main" id="{8641F0B5-E74B-BB38-12FB-C79600215054}"/>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8892132" y="1630034"/>
            <a:ext cx="1837266" cy="1837266"/>
          </a:xfrm>
          <a:prstGeom prst="rect">
            <a:avLst/>
          </a:prstGeom>
        </p:spPr>
      </p:pic>
    </p:spTree>
    <p:extLst>
      <p:ext uri="{BB962C8B-B14F-4D97-AF65-F5344CB8AC3E}">
        <p14:creationId xmlns:p14="http://schemas.microsoft.com/office/powerpoint/2010/main" val="1758817655"/>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0A3C023-51E0-5E36-3B53-DCCB2C2DF97E}"/>
            </a:ext>
          </a:extLst>
        </p:cNvPr>
        <p:cNvGrpSpPr/>
        <p:nvPr/>
      </p:nvGrpSpPr>
      <p:grpSpPr>
        <a:xfrm>
          <a:off x="0" y="0"/>
          <a:ext cx="0" cy="0"/>
          <a:chOff x="0" y="0"/>
          <a:chExt cx="0" cy="0"/>
        </a:xfrm>
      </p:grpSpPr>
      <p:sp>
        <p:nvSpPr>
          <p:cNvPr id="44" name="Rectangle 43">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6" name="Group 45">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47" name="Group 46">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51" name="Freeform: Shape 50">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2" name="Freeform: Shape 51">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8" name="Group 47">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49" name="Freeform: Shape 48">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3">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4BA14BEE-2F21-2562-0C89-8A68B4C7F4C7}"/>
              </a:ext>
            </a:extLst>
          </p:cNvPr>
          <p:cNvSpPr>
            <a:spLocks noGrp="1"/>
          </p:cNvSpPr>
          <p:nvPr>
            <p:ph type="ctrTitle"/>
          </p:nvPr>
        </p:nvSpPr>
        <p:spPr>
          <a:xfrm>
            <a:off x="838199" y="1120676"/>
            <a:ext cx="8124407" cy="2308324"/>
          </a:xfrm>
        </p:spPr>
        <p:txBody>
          <a:bodyPr>
            <a:normAutofit/>
          </a:bodyPr>
          <a:lstStyle/>
          <a:p>
            <a:pPr algn="l"/>
            <a:r>
              <a:rPr lang="en-US" sz="7200">
                <a:solidFill>
                  <a:schemeClr val="bg1"/>
                </a:solidFill>
              </a:rPr>
              <a:t>INTRODUCTIONS</a:t>
            </a:r>
          </a:p>
        </p:txBody>
      </p:sp>
    </p:spTree>
    <p:extLst>
      <p:ext uri="{BB962C8B-B14F-4D97-AF65-F5344CB8AC3E}">
        <p14:creationId xmlns:p14="http://schemas.microsoft.com/office/powerpoint/2010/main" val="2629109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70">
            <a:extLst>
              <a:ext uri="{FF2B5EF4-FFF2-40B4-BE49-F238E27FC236}">
                <a16:creationId xmlns:a16="http://schemas.microsoft.com/office/drawing/2014/main" id="{1F9866A9-B167-4D75-8F7F-360025AD6B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167"/>
            <a:ext cx="12188952" cy="3490956"/>
            <a:chOff x="651279" y="598259"/>
            <a:chExt cx="10889442" cy="5680742"/>
          </a:xfrm>
        </p:grpSpPr>
        <p:sp>
          <p:nvSpPr>
            <p:cNvPr id="58" name="Color">
              <a:extLst>
                <a:ext uri="{FF2B5EF4-FFF2-40B4-BE49-F238E27FC236}">
                  <a16:creationId xmlns:a16="http://schemas.microsoft.com/office/drawing/2014/main" id="{C2DD07C1-6CFB-48E5-AD0E-AC091042BB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Color">
              <a:extLst>
                <a:ext uri="{FF2B5EF4-FFF2-40B4-BE49-F238E27FC236}">
                  <a16:creationId xmlns:a16="http://schemas.microsoft.com/office/drawing/2014/main" id="{F9A8FC0F-BD29-4D9A-ABF1-D75E3A269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1F3E5FB2-E542-A6E0-52A8-D5B242ABC52D}"/>
              </a:ext>
            </a:extLst>
          </p:cNvPr>
          <p:cNvPicPr>
            <a:picLocks noChangeAspect="1"/>
          </p:cNvPicPr>
          <p:nvPr/>
        </p:nvPicPr>
        <p:blipFill rotWithShape="1">
          <a:blip r:embed="rId3"/>
          <a:srcRect b="3465"/>
          <a:stretch/>
        </p:blipFill>
        <p:spPr>
          <a:xfrm>
            <a:off x="7403120" y="1065276"/>
            <a:ext cx="3531267" cy="4727448"/>
          </a:xfrm>
          <a:prstGeom prst="rect">
            <a:avLst/>
          </a:prstGeom>
          <a:scene3d>
            <a:camera prst="orthographicFront"/>
            <a:lightRig rig="contrasting" dir="t">
              <a:rot lat="0" lon="0" rev="3000000"/>
            </a:lightRig>
          </a:scene3d>
          <a:sp3d contourW="7620">
            <a:bevelT w="95250" h="31750"/>
            <a:contourClr>
              <a:srgbClr val="333333"/>
            </a:contourClr>
          </a:sp3d>
        </p:spPr>
      </p:pic>
      <p:grpSp>
        <p:nvGrpSpPr>
          <p:cNvPr id="73" name="Group 72">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62" name="Freeform: Shape 61">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3" name="Freeform: Shape 62">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4" name="Freeform: Shape 63">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5" name="Freeform: Shape 64">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6" name="Freeform: Shape 65">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7" name="Freeform: Shape 66">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8" name="Freeform: Shape 67">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p:cNvSpPr>
            <a:spLocks noGrp="1"/>
          </p:cNvSpPr>
          <p:nvPr>
            <p:ph type="ctrTitle"/>
          </p:nvPr>
        </p:nvSpPr>
        <p:spPr>
          <a:xfrm>
            <a:off x="789708" y="1014574"/>
            <a:ext cx="5633531" cy="2226769"/>
          </a:xfrm>
        </p:spPr>
        <p:txBody>
          <a:bodyPr anchor="ctr">
            <a:normAutofit/>
          </a:bodyPr>
          <a:lstStyle/>
          <a:p>
            <a:pPr algn="l"/>
            <a:r>
              <a:rPr lang="en-US" sz="4800">
                <a:solidFill>
                  <a:schemeClr val="bg1"/>
                </a:solidFill>
              </a:rPr>
              <a:t>Day In the Life</a:t>
            </a:r>
          </a:p>
        </p:txBody>
      </p:sp>
      <p:sp>
        <p:nvSpPr>
          <p:cNvPr id="3" name="Subtitle 2"/>
          <p:cNvSpPr>
            <a:spLocks noGrp="1"/>
          </p:cNvSpPr>
          <p:nvPr>
            <p:ph type="subTitle" idx="1"/>
          </p:nvPr>
        </p:nvSpPr>
        <p:spPr>
          <a:xfrm>
            <a:off x="789708" y="3640633"/>
            <a:ext cx="5631417" cy="2487212"/>
          </a:xfrm>
        </p:spPr>
        <p:txBody>
          <a:bodyPr vert="horz" lIns="91440" tIns="45720" rIns="91440" bIns="45720" rtlCol="0" anchor="ctr">
            <a:normAutofit/>
          </a:bodyPr>
          <a:lstStyle/>
          <a:p>
            <a:pPr algn="l"/>
            <a:r>
              <a:rPr lang="en-US" sz="5400" i="0">
                <a:solidFill>
                  <a:schemeClr val="tx2"/>
                </a:solidFill>
                <a:latin typeface="Trenda Bold It"/>
              </a:rPr>
              <a:t>Thomas Golden</a:t>
            </a:r>
          </a:p>
          <a:p>
            <a:pPr algn="l"/>
            <a:r>
              <a:rPr lang="en-US">
                <a:solidFill>
                  <a:schemeClr val="tx2"/>
                </a:solidFill>
                <a:latin typeface="Trenda Bold It"/>
              </a:rPr>
              <a:t>CEO</a:t>
            </a:r>
          </a:p>
        </p:txBody>
      </p:sp>
    </p:spTree>
    <p:extLst>
      <p:ext uri="{BB962C8B-B14F-4D97-AF65-F5344CB8AC3E}">
        <p14:creationId xmlns:p14="http://schemas.microsoft.com/office/powerpoint/2010/main" val="1318876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86AB05-D1EB-4A1D-F1FD-94D396D250EF}"/>
              </a:ext>
            </a:extLst>
          </p:cNvPr>
          <p:cNvSpPr>
            <a:spLocks noGrp="1"/>
          </p:cNvSpPr>
          <p:nvPr>
            <p:ph type="title"/>
          </p:nvPr>
        </p:nvSpPr>
        <p:spPr>
          <a:xfrm>
            <a:off x="839788" y="165429"/>
            <a:ext cx="6904255" cy="1325563"/>
          </a:xfrm>
        </p:spPr>
        <p:txBody>
          <a:bodyPr>
            <a:normAutofit/>
          </a:bodyPr>
          <a:lstStyle/>
          <a:p>
            <a:r>
              <a:rPr lang="en-US">
                <a:latin typeface="Trenda Black"/>
              </a:rPr>
              <a:t>Day in the Life Slideshow</a:t>
            </a:r>
            <a:endParaRPr lang="en-US"/>
          </a:p>
        </p:txBody>
      </p:sp>
      <p:pic>
        <p:nvPicPr>
          <p:cNvPr id="5" name="Picture 4" descr="A person in a plaid shirt&#10;&#10;Description automatically generated">
            <a:extLst>
              <a:ext uri="{FF2B5EF4-FFF2-40B4-BE49-F238E27FC236}">
                <a16:creationId xmlns:a16="http://schemas.microsoft.com/office/drawing/2014/main" id="{6DB877C8-D834-5805-6E99-C9A96BD7C372}"/>
              </a:ext>
            </a:extLst>
          </p:cNvPr>
          <p:cNvPicPr>
            <a:picLocks noChangeAspect="1"/>
          </p:cNvPicPr>
          <p:nvPr/>
        </p:nvPicPr>
        <p:blipFill>
          <a:blip r:embed="rId2"/>
          <a:stretch>
            <a:fillRect/>
          </a:stretch>
        </p:blipFill>
        <p:spPr>
          <a:xfrm>
            <a:off x="2347913" y="1931059"/>
            <a:ext cx="7496175" cy="3714750"/>
          </a:xfrm>
          <a:prstGeom prst="rect">
            <a:avLst/>
          </a:prstGeom>
        </p:spPr>
      </p:pic>
      <p:sp>
        <p:nvSpPr>
          <p:cNvPr id="2" name="TextBox 1">
            <a:extLst>
              <a:ext uri="{FF2B5EF4-FFF2-40B4-BE49-F238E27FC236}">
                <a16:creationId xmlns:a16="http://schemas.microsoft.com/office/drawing/2014/main" id="{952C4D2C-F61D-8173-4168-E44E8826EDC1}"/>
              </a:ext>
            </a:extLst>
          </p:cNvPr>
          <p:cNvSpPr txBox="1"/>
          <p:nvPr/>
        </p:nvSpPr>
        <p:spPr>
          <a:xfrm>
            <a:off x="9216428" y="6006554"/>
            <a:ext cx="3771816" cy="430887"/>
          </a:xfrm>
          <a:prstGeom prst="rect">
            <a:avLst/>
          </a:prstGeom>
          <a:noFill/>
        </p:spPr>
        <p:txBody>
          <a:bodyPr wrap="square" rtlCol="0">
            <a:spAutoFit/>
          </a:bodyPr>
          <a:lstStyle/>
          <a:p>
            <a:r>
              <a:rPr lang="en-US" sz="300" u="sng">
                <a:solidFill>
                  <a:srgbClr val="000000"/>
                </a:solidFill>
                <a:effectLst/>
                <a:latin typeface="Aptos" panose="020B0004020202020204" pitchFamily="34" charset="0"/>
                <a:ea typeface="Times New Roman" panose="02020603050405020304" pitchFamily="18" charset="0"/>
                <a:cs typeface="Aptos" panose="020B0004020202020204" pitchFamily="34" charset="0"/>
                <a:hlinkClick r:id="rId3"/>
              </a:rPr>
              <a:t>https://www.dropbox.com/scl/fi/g1bbrdt0x1qibr4dhnx21/CEO-Day-in-the-Life-Slideshow-4K.mov?rlkey=ar3mibfmqti72z1hgw9ouauol&amp;e=1&amp;st=kvpmeh65&amp;dl=0</a:t>
            </a:r>
            <a:endParaRPr lang="en-US" sz="300">
              <a:effectLst/>
              <a:latin typeface="Aptos" panose="020B0004020202020204" pitchFamily="34" charset="0"/>
              <a:ea typeface="Aptos" panose="020B0004020202020204" pitchFamily="34" charset="0"/>
              <a:cs typeface="Aptos" panose="020B0004020202020204" pitchFamily="34" charset="0"/>
            </a:endParaRPr>
          </a:p>
          <a:p>
            <a:endParaRPr lang="en-US"/>
          </a:p>
        </p:txBody>
      </p:sp>
    </p:spTree>
    <p:extLst>
      <p:ext uri="{BB962C8B-B14F-4D97-AF65-F5344CB8AC3E}">
        <p14:creationId xmlns:p14="http://schemas.microsoft.com/office/powerpoint/2010/main" val="4262683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F75BA53-E1F5-82D5-061C-90547DE2129D}"/>
              </a:ext>
            </a:extLst>
          </p:cNvPr>
          <p:cNvSpPr>
            <a:spLocks noGrp="1"/>
          </p:cNvSpPr>
          <p:nvPr>
            <p:ph type="title"/>
          </p:nvPr>
        </p:nvSpPr>
        <p:spPr>
          <a:xfrm>
            <a:off x="880308" y="348865"/>
            <a:ext cx="10044023" cy="877729"/>
          </a:xfrm>
        </p:spPr>
        <p:txBody>
          <a:bodyPr vert="horz" lIns="91440" tIns="45720" rIns="91440" bIns="45720" rtlCol="0" anchor="ctr">
            <a:normAutofit/>
          </a:bodyPr>
          <a:lstStyle/>
          <a:p>
            <a:r>
              <a:rPr lang="en-US" sz="4000" kern="1200">
                <a:solidFill>
                  <a:srgbClr val="FFFFFF"/>
                </a:solidFill>
                <a:latin typeface="+mj-lt"/>
                <a:ea typeface="+mj-ea"/>
                <a:cs typeface="+mj-cs"/>
              </a:rPr>
              <a:t>A Day in the Life of the CEO</a:t>
            </a:r>
          </a:p>
        </p:txBody>
      </p:sp>
      <p:graphicFrame>
        <p:nvGraphicFramePr>
          <p:cNvPr id="5" name="Content Placeholder 2">
            <a:extLst>
              <a:ext uri="{FF2B5EF4-FFF2-40B4-BE49-F238E27FC236}">
                <a16:creationId xmlns:a16="http://schemas.microsoft.com/office/drawing/2014/main" id="{93F7A3B7-4A0C-32FF-F4CF-5642179E697B}"/>
              </a:ext>
            </a:extLst>
          </p:cNvPr>
          <p:cNvGraphicFramePr>
            <a:graphicFrameLocks noGrp="1"/>
          </p:cNvGraphicFramePr>
          <p:nvPr>
            <p:ph idx="1"/>
            <p:extLst>
              <p:ext uri="{D42A27DB-BD31-4B8C-83A1-F6EECF244321}">
                <p14:modId xmlns:p14="http://schemas.microsoft.com/office/powerpoint/2010/main" val="2505150706"/>
              </p:ext>
            </p:extLst>
          </p:nvPr>
        </p:nvGraphicFramePr>
        <p:xfrm>
          <a:off x="212925" y="1220237"/>
          <a:ext cx="11840222" cy="51854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6" name="TextBox 85">
            <a:extLst>
              <a:ext uri="{FF2B5EF4-FFF2-40B4-BE49-F238E27FC236}">
                <a16:creationId xmlns:a16="http://schemas.microsoft.com/office/drawing/2014/main" id="{95BB7E8A-1EC9-ED4A-038D-52B2772D840B}"/>
              </a:ext>
            </a:extLst>
          </p:cNvPr>
          <p:cNvSpPr txBox="1"/>
          <p:nvPr/>
        </p:nvSpPr>
        <p:spPr>
          <a:xfrm>
            <a:off x="210552" y="6406815"/>
            <a:ext cx="1112519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i="1"/>
              <a:t>Source: https://www.energyunited.com/wp-content/uploads/2024/03/Board-Policy-Manual.v2024.01.18.pdf</a:t>
            </a:r>
          </a:p>
        </p:txBody>
      </p:sp>
    </p:spTree>
    <p:extLst>
      <p:ext uri="{BB962C8B-B14F-4D97-AF65-F5344CB8AC3E}">
        <p14:creationId xmlns:p14="http://schemas.microsoft.com/office/powerpoint/2010/main" val="3745436356"/>
      </p:ext>
    </p:extLst>
  </p:cSld>
  <p:clrMapOvr>
    <a:masterClrMapping/>
  </p:clrMapOvr>
</p:sld>
</file>

<file path=ppt/theme/theme1.xml><?xml version="1.0" encoding="utf-8"?>
<a:theme xmlns:a="http://schemas.openxmlformats.org/drawingml/2006/main" name="Office Theme">
  <a:themeElements>
    <a:clrScheme name="EU">
      <a:dk1>
        <a:srgbClr val="13535B"/>
      </a:dk1>
      <a:lt1>
        <a:srgbClr val="FFFFFF"/>
      </a:lt1>
      <a:dk2>
        <a:srgbClr val="15535B"/>
      </a:dk2>
      <a:lt2>
        <a:srgbClr val="E7E6E6"/>
      </a:lt2>
      <a:accent1>
        <a:srgbClr val="55BBA7"/>
      </a:accent1>
      <a:accent2>
        <a:srgbClr val="E3593C"/>
      </a:accent2>
      <a:accent3>
        <a:srgbClr val="A5A5A5"/>
      </a:accent3>
      <a:accent4>
        <a:srgbClr val="58C1AB"/>
      </a:accent4>
      <a:accent5>
        <a:srgbClr val="14525B"/>
      </a:accent5>
      <a:accent6>
        <a:srgbClr val="ACA4A9"/>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75607c8-338c-4051-9df4-d424d02bac37">
      <Terms xmlns="http://schemas.microsoft.com/office/infopath/2007/PartnerControls"/>
    </lcf76f155ced4ddcb4097134ff3c332f>
    <TaxCatchAll xmlns="77d333c5-1c7f-4d9c-bd89-0e251e3e73c0" xsi:nil="true"/>
    <SharedWithUsers xmlns="77d333c5-1c7f-4d9c-bd89-0e251e3e73c0">
      <UserInfo>
        <DisplayName>Elizabeth Gantt</DisplayName>
        <AccountId>31</AccountId>
        <AccountType/>
      </UserInfo>
      <UserInfo>
        <DisplayName>Kimberlaine Blevins</DisplayName>
        <AccountId>29</AccountId>
        <AccountType/>
      </UserInfo>
      <UserInfo>
        <DisplayName>Marilyn Lineberger</DisplayName>
        <AccountId>967</AccountId>
        <AccountType/>
      </UserInfo>
      <UserInfo>
        <DisplayName>Adam Martin</DisplayName>
        <AccountId>7</AccountId>
        <AccountType/>
      </UserInfo>
      <UserInfo>
        <DisplayName>Debra Citta</DisplayName>
        <AccountId>81</AccountId>
        <AccountType/>
      </UserInfo>
      <UserInfo>
        <DisplayName>LaQuisha Parks</DisplayName>
        <AccountId>561</AccountId>
        <AccountType/>
      </UserInfo>
      <UserInfo>
        <DisplayName>Brett Alkins</DisplayName>
        <AccountId>22</AccountId>
        <AccountType/>
      </UserInfo>
      <UserInfo>
        <DisplayName>Thomas Golden</DisplayName>
        <AccountId>66</AccountId>
        <AccountType/>
      </UserInfo>
      <UserInfo>
        <DisplayName>Shamica Butts-Young</DisplayName>
        <AccountId>229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D080623422064EAE08735B4C835341" ma:contentTypeVersion="18" ma:contentTypeDescription="Create a new document." ma:contentTypeScope="" ma:versionID="9c9349295ac2830f8e0bf9cd5c886730">
  <xsd:schema xmlns:xsd="http://www.w3.org/2001/XMLSchema" xmlns:xs="http://www.w3.org/2001/XMLSchema" xmlns:p="http://schemas.microsoft.com/office/2006/metadata/properties" xmlns:ns2="975607c8-338c-4051-9df4-d424d02bac37" xmlns:ns3="77d333c5-1c7f-4d9c-bd89-0e251e3e73c0" targetNamespace="http://schemas.microsoft.com/office/2006/metadata/properties" ma:root="true" ma:fieldsID="f3fc63139f72d8fd3da64ae8e680b0b8" ns2:_="" ns3:_="">
    <xsd:import namespace="975607c8-338c-4051-9df4-d424d02bac37"/>
    <xsd:import namespace="77d333c5-1c7f-4d9c-bd89-0e251e3e73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5607c8-338c-4051-9df4-d424d02bac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2e540f8-fe11-4442-9df4-d2d020fe8a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d333c5-1c7f-4d9c-bd89-0e251e3e73c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e738043-f8e3-4c59-a392-c901c0c715f4}" ma:internalName="TaxCatchAll" ma:showField="CatchAllData" ma:web="77d333c5-1c7f-4d9c-bd89-0e251e3e73c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060894C-927D-42BC-985B-4954C038E04C}">
  <ds:schemaRefs>
    <ds:schemaRef ds:uri="http://schemas.microsoft.com/sharepoint/v3/contenttype/forms"/>
  </ds:schemaRefs>
</ds:datastoreItem>
</file>

<file path=customXml/itemProps2.xml><?xml version="1.0" encoding="utf-8"?>
<ds:datastoreItem xmlns:ds="http://schemas.openxmlformats.org/officeDocument/2006/customXml" ds:itemID="{FC45E3A7-8CEB-44FD-AD74-488DDF51CA33}">
  <ds:schemaRefs>
    <ds:schemaRef ds:uri="77d333c5-1c7f-4d9c-bd89-0e251e3e73c0"/>
    <ds:schemaRef ds:uri="975607c8-338c-4051-9df4-d424d02bac3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1CE6AD6-7B34-4679-955E-2C5D99582BFE}">
  <ds:schemaRefs>
    <ds:schemaRef ds:uri="77d333c5-1c7f-4d9c-bd89-0e251e3e73c0"/>
    <ds:schemaRef ds:uri="975607c8-338c-4051-9df4-d424d02bac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11</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WELCOME </vt:lpstr>
      <vt:lpstr>Welcome </vt:lpstr>
      <vt:lpstr>PowerPoint Presentation</vt:lpstr>
      <vt:lpstr>Agenda </vt:lpstr>
      <vt:lpstr>SAFETY FIRST</vt:lpstr>
      <vt:lpstr>INTRODUCTIONS</vt:lpstr>
      <vt:lpstr>Day In the Life</vt:lpstr>
      <vt:lpstr>Day in the Life Slideshow</vt:lpstr>
      <vt:lpstr>A Day in the Life of the CEO</vt:lpstr>
      <vt:lpstr>Rate Conversation</vt:lpstr>
      <vt:lpstr>Rate Conversation</vt:lpstr>
      <vt:lpstr>Rate Conversation</vt:lpstr>
      <vt:lpstr>Rate Design and Delivering on our Vision</vt:lpstr>
      <vt:lpstr>EnergyUnited is Committed to our Members</vt:lpstr>
      <vt:lpstr>Energy Efficiency</vt:lpstr>
      <vt:lpstr>Energy Vampires</vt:lpstr>
      <vt:lpstr>Energy Efficiency for Appliances</vt:lpstr>
      <vt:lpstr>Summer Energy Efficiency </vt:lpstr>
      <vt:lpstr> SCAMs </vt:lpstr>
      <vt:lpstr>Malvertising Scam</vt:lpstr>
      <vt:lpstr>SCAM ALERT</vt:lpstr>
      <vt:lpstr>Comments</vt:lpstr>
      <vt:lpstr>SAVE THE DATES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1</cp:revision>
  <cp:lastPrinted>2024-02-01T22:07:32Z</cp:lastPrinted>
  <dcterms:created xsi:type="dcterms:W3CDTF">2023-02-10T19:31:54Z</dcterms:created>
  <dcterms:modified xsi:type="dcterms:W3CDTF">2024-06-06T16:19:13Z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0x01010054D080623422064EAE08735B4C835341</vt:lpwstr>
  </property>
  <property fmtid="{D5CDD505-2E9C-101B-9397-08002B2CF9AE}" pid="3" name="MediaServiceImageTags">
    <vt:lpwstr/>
  </property>
</Properties>
</file>